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70" r:id="rId5"/>
    <p:sldId id="300" r:id="rId6"/>
    <p:sldId id="281" r:id="rId7"/>
    <p:sldId id="277" r:id="rId8"/>
    <p:sldId id="278" r:id="rId9"/>
    <p:sldId id="279" r:id="rId10"/>
    <p:sldId id="280" r:id="rId11"/>
    <p:sldId id="288" r:id="rId12"/>
    <p:sldId id="295" r:id="rId13"/>
    <p:sldId id="296" r:id="rId14"/>
    <p:sldId id="297" r:id="rId15"/>
    <p:sldId id="298" r:id="rId16"/>
    <p:sldId id="301" r:id="rId17"/>
    <p:sldId id="293" r:id="rId18"/>
    <p:sldId id="290" r:id="rId19"/>
    <p:sldId id="291" r:id="rId20"/>
    <p:sldId id="292" r:id="rId21"/>
    <p:sldId id="305" r:id="rId22"/>
    <p:sldId id="304" r:id="rId23"/>
    <p:sldId id="30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C5D0"/>
    <a:srgbClr val="446777"/>
    <a:srgbClr val="37453B"/>
    <a:srgbClr val="22343C"/>
    <a:srgbClr val="37463B"/>
    <a:srgbClr val="9BB0A3"/>
    <a:srgbClr val="384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6" autoAdjust="0"/>
  </p:normalViewPr>
  <p:slideViewPr>
    <p:cSldViewPr snapToGrid="0">
      <p:cViewPr>
        <p:scale>
          <a:sx n="78" d="100"/>
          <a:sy n="78" d="100"/>
        </p:scale>
        <p:origin x="216" y="-1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1B572A-28C2-467C-89D6-53D16775A8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AADE24F-5D56-4409-9D75-F34B10E98E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F5DB93-82EB-4D11-866F-B355CD4D69D6}" type="datetimeFigureOut">
              <a:rPr lang="en-US" smtClean="0"/>
              <a:t>12/26/2025</a:t>
            </a:fld>
            <a:endParaRPr lang="en-US" dirty="0"/>
          </a:p>
        </p:txBody>
      </p:sp>
      <p:sp>
        <p:nvSpPr>
          <p:cNvPr id="4" name="Footer Placeholder 3">
            <a:extLst>
              <a:ext uri="{FF2B5EF4-FFF2-40B4-BE49-F238E27FC236}">
                <a16:creationId xmlns:a16="http://schemas.microsoft.com/office/drawing/2014/main" id="{D9800D75-C563-4119-8787-D8CD17695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D1A6FF2-47B1-440E-A1C2-0011B15643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B800D5-F0A2-4A01-9A9B-8BD255874D31}" type="slidenum">
              <a:rPr lang="en-US" smtClean="0"/>
              <a:t>‹#›</a:t>
            </a:fld>
            <a:endParaRPr lang="en-US" dirty="0"/>
          </a:p>
        </p:txBody>
      </p:sp>
    </p:spTree>
    <p:extLst>
      <p:ext uri="{BB962C8B-B14F-4D97-AF65-F5344CB8AC3E}">
        <p14:creationId xmlns:p14="http://schemas.microsoft.com/office/powerpoint/2010/main" val="1556059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E4B48-F9F0-4FAA-A785-5DD8A761BF08}" type="datetimeFigureOut">
              <a:rPr lang="en-US" smtClean="0"/>
              <a:t>12/26/2025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B0464-F52C-4F62-B2A8-C42021021BFD}" type="slidenum">
              <a:rPr lang="en-US" smtClean="0"/>
              <a:t>‹#›</a:t>
            </a:fld>
            <a:endParaRPr lang="en-US" dirty="0"/>
          </a:p>
        </p:txBody>
      </p:sp>
    </p:spTree>
    <p:extLst>
      <p:ext uri="{BB962C8B-B14F-4D97-AF65-F5344CB8AC3E}">
        <p14:creationId xmlns:p14="http://schemas.microsoft.com/office/powerpoint/2010/main" val="1381969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FB0464-F52C-4F62-B2A8-C42021021BFD}" type="slidenum">
              <a:rPr lang="en-US" smtClean="0"/>
              <a:t>1</a:t>
            </a:fld>
            <a:endParaRPr lang="en-US" dirty="0"/>
          </a:p>
        </p:txBody>
      </p:sp>
    </p:spTree>
    <p:extLst>
      <p:ext uri="{BB962C8B-B14F-4D97-AF65-F5344CB8AC3E}">
        <p14:creationId xmlns:p14="http://schemas.microsoft.com/office/powerpoint/2010/main" val="308016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91760-EC2A-89C4-9001-86745F3492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91A561-BB56-E68B-4973-2F70476E9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E9E0DB-AAB7-9E9C-E280-3CA14D94D8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51AD68-F30D-70F1-AD27-7F48A6E432F8}"/>
              </a:ext>
            </a:extLst>
          </p:cNvPr>
          <p:cNvSpPr>
            <a:spLocks noGrp="1"/>
          </p:cNvSpPr>
          <p:nvPr>
            <p:ph type="sldNum" sz="quarter" idx="5"/>
          </p:nvPr>
        </p:nvSpPr>
        <p:spPr/>
        <p:txBody>
          <a:bodyPr/>
          <a:lstStyle/>
          <a:p>
            <a:fld id="{7FFB0464-F52C-4F62-B2A8-C42021021BFD}" type="slidenum">
              <a:rPr lang="en-US" smtClean="0"/>
              <a:t>2</a:t>
            </a:fld>
            <a:endParaRPr lang="en-US" dirty="0"/>
          </a:p>
        </p:txBody>
      </p:sp>
    </p:spTree>
    <p:extLst>
      <p:ext uri="{BB962C8B-B14F-4D97-AF65-F5344CB8AC3E}">
        <p14:creationId xmlns:p14="http://schemas.microsoft.com/office/powerpoint/2010/main" val="2718808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E915A5-FFEB-441B-BDE8-F306FB7E62CC}"/>
              </a:ext>
            </a:extLst>
          </p:cNvPr>
          <p:cNvSpPr>
            <a:spLocks noGrp="1"/>
          </p:cNvSpPr>
          <p:nvPr>
            <p:ph type="pic" sz="quarter" idx="12"/>
          </p:nvPr>
        </p:nvSpPr>
        <p:spPr>
          <a:xfrm>
            <a:off x="0" y="0"/>
            <a:ext cx="12192000" cy="6858000"/>
          </a:xfrm>
          <a:solidFill>
            <a:schemeClr val="accent4"/>
          </a:solidFill>
        </p:spPr>
        <p:txBody>
          <a:bodyPr/>
          <a:lstStyle>
            <a:lvl1pPr algn="ctr">
              <a:buFontTx/>
              <a:buNone/>
              <a:defRPr>
                <a:solidFill>
                  <a:schemeClr val="accent3">
                    <a:lumMod val="20000"/>
                    <a:lumOff val="80000"/>
                  </a:schemeClr>
                </a:solidFill>
                <a:latin typeface="+mn-lt"/>
              </a:defRPr>
            </a:lvl1pPr>
          </a:lstStyle>
          <a:p>
            <a:r>
              <a:rPr lang="en-US"/>
              <a:t>Click icon to add picture</a:t>
            </a:r>
            <a:endParaRPr lang="en-US" dirty="0"/>
          </a:p>
        </p:txBody>
      </p:sp>
      <p:sp>
        <p:nvSpPr>
          <p:cNvPr id="3" name="Title 2">
            <a:extLst>
              <a:ext uri="{FF2B5EF4-FFF2-40B4-BE49-F238E27FC236}">
                <a16:creationId xmlns:a16="http://schemas.microsoft.com/office/drawing/2014/main" id="{D556029E-DA4E-4759-8437-471096A966B8}"/>
              </a:ext>
            </a:extLst>
          </p:cNvPr>
          <p:cNvSpPr>
            <a:spLocks noGrp="1"/>
          </p:cNvSpPr>
          <p:nvPr>
            <p:ph type="title" hasCustomPrompt="1"/>
          </p:nvPr>
        </p:nvSpPr>
        <p:spPr>
          <a:xfrm>
            <a:off x="6031342" y="4078941"/>
            <a:ext cx="4775200" cy="859674"/>
          </a:xfrm>
          <a:solidFill>
            <a:schemeClr val="accent1"/>
          </a:solidFill>
        </p:spPr>
        <p:txBody>
          <a:bodyPr vert="horz" lIns="0" tIns="0" rIns="0" bIns="0" rtlCol="0" anchor="b">
            <a:noAutofit/>
          </a:bodyPr>
          <a:lstStyle>
            <a:lvl1pPr algn="ctr">
              <a:defRPr lang="en-US" sz="4000" spc="300" baseline="0">
                <a:solidFill>
                  <a:schemeClr val="accent3">
                    <a:lumMod val="20000"/>
                    <a:lumOff val="80000"/>
                  </a:schemeClr>
                </a:solidFill>
                <a:latin typeface="+mj-lt"/>
                <a:ea typeface="+mn-ea"/>
                <a:cs typeface="+mn-cs"/>
              </a:defRPr>
            </a:lvl1pPr>
          </a:lstStyle>
          <a:p>
            <a:pPr marL="228600" lvl="0" indent="-228600" algn="ctr">
              <a:spcBef>
                <a:spcPts val="1000"/>
              </a:spcBef>
              <a:buFont typeface="Arial" panose="020B0604020202020204" pitchFamily="34" charset="0"/>
            </a:pPr>
            <a:r>
              <a:rPr lang="en-US" dirty="0"/>
              <a:t>TITLE</a:t>
            </a:r>
          </a:p>
        </p:txBody>
      </p:sp>
      <p:sp>
        <p:nvSpPr>
          <p:cNvPr id="14" name="Text Placeholder 12">
            <a:extLst>
              <a:ext uri="{FF2B5EF4-FFF2-40B4-BE49-F238E27FC236}">
                <a16:creationId xmlns:a16="http://schemas.microsoft.com/office/drawing/2014/main" id="{7FCB6BAA-ADA6-4E0B-9F0B-A3CA2EFB3C24}"/>
              </a:ext>
            </a:extLst>
          </p:cNvPr>
          <p:cNvSpPr>
            <a:spLocks noGrp="1"/>
          </p:cNvSpPr>
          <p:nvPr>
            <p:ph type="body" sz="quarter" idx="11" hasCustomPrompt="1"/>
          </p:nvPr>
        </p:nvSpPr>
        <p:spPr>
          <a:xfrm>
            <a:off x="7167422" y="4938614"/>
            <a:ext cx="2567708" cy="379110"/>
          </a:xfrm>
          <a:solidFill>
            <a:schemeClr val="accent1"/>
          </a:solidFill>
        </p:spPr>
        <p:txBody>
          <a:bodyPr/>
          <a:lstStyle>
            <a:lvl1pPr algn="ctr">
              <a:buNone/>
              <a:defRPr sz="1400">
                <a:solidFill>
                  <a:schemeClr val="accent3">
                    <a:lumMod val="20000"/>
                    <a:lumOff val="80000"/>
                  </a:schemeClr>
                </a:solidFill>
                <a:latin typeface="+mn-lt"/>
              </a:defRPr>
            </a:lvl1pPr>
          </a:lstStyle>
          <a:p>
            <a:pPr lvl="0"/>
            <a:r>
              <a:rPr lang="en-US" dirty="0"/>
              <a:t>Date</a:t>
            </a:r>
          </a:p>
        </p:txBody>
      </p:sp>
    </p:spTree>
    <p:extLst>
      <p:ext uri="{BB962C8B-B14F-4D97-AF65-F5344CB8AC3E}">
        <p14:creationId xmlns:p14="http://schemas.microsoft.com/office/powerpoint/2010/main" val="1645873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w/ Image">
    <p:bg>
      <p:bgPr>
        <a:solidFill>
          <a:schemeClr val="tx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6A1E487-F2EC-4AB0-B146-A17F2F22E5AE}"/>
              </a:ext>
            </a:extLst>
          </p:cNvPr>
          <p:cNvSpPr>
            <a:spLocks noGrp="1"/>
          </p:cNvSpPr>
          <p:nvPr>
            <p:ph type="pic" sz="quarter" idx="12"/>
          </p:nvPr>
        </p:nvSpPr>
        <p:spPr>
          <a:xfrm>
            <a:off x="0" y="0"/>
            <a:ext cx="12192000" cy="6857999"/>
          </a:xfrm>
          <a:noFill/>
        </p:spPr>
        <p:txBody>
          <a:bodyPr/>
          <a:lstStyle>
            <a:lvl1pPr algn="ctr">
              <a:buFontTx/>
              <a:buNone/>
              <a:defRPr>
                <a:solidFill>
                  <a:schemeClr val="accent2">
                    <a:lumMod val="60000"/>
                    <a:lumOff val="40000"/>
                  </a:schemeClr>
                </a:solidFill>
                <a:latin typeface="+mn-lt"/>
              </a:defRPr>
            </a:lvl1pPr>
          </a:lstStyle>
          <a:p>
            <a:r>
              <a:rPr lang="en-US"/>
              <a:t>Click icon to add picture</a:t>
            </a:r>
            <a:endParaRPr lang="en-US" dirty="0"/>
          </a:p>
        </p:txBody>
      </p:sp>
      <p:sp>
        <p:nvSpPr>
          <p:cNvPr id="2" name="Title 1">
            <a:extLst>
              <a:ext uri="{FF2B5EF4-FFF2-40B4-BE49-F238E27FC236}">
                <a16:creationId xmlns:a16="http://schemas.microsoft.com/office/drawing/2014/main" id="{3A211C2A-C68C-42C1-908C-D8A132FBB937}"/>
              </a:ext>
            </a:extLst>
          </p:cNvPr>
          <p:cNvSpPr>
            <a:spLocks noGrp="1"/>
          </p:cNvSpPr>
          <p:nvPr>
            <p:ph type="title" hasCustomPrompt="1"/>
          </p:nvPr>
        </p:nvSpPr>
        <p:spPr>
          <a:xfrm>
            <a:off x="5502298" y="2966697"/>
            <a:ext cx="6189369" cy="591127"/>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
        <p:nvSpPr>
          <p:cNvPr id="16" name="Text Placeholder 15">
            <a:extLst>
              <a:ext uri="{FF2B5EF4-FFF2-40B4-BE49-F238E27FC236}">
                <a16:creationId xmlns:a16="http://schemas.microsoft.com/office/drawing/2014/main" id="{80296D4C-4C11-4F2C-B095-9DC1C6CCAD52}"/>
              </a:ext>
            </a:extLst>
          </p:cNvPr>
          <p:cNvSpPr>
            <a:spLocks noGrp="1"/>
          </p:cNvSpPr>
          <p:nvPr>
            <p:ph type="body" sz="quarter" idx="11" hasCustomPrompt="1"/>
          </p:nvPr>
        </p:nvSpPr>
        <p:spPr>
          <a:xfrm>
            <a:off x="500332" y="3077822"/>
            <a:ext cx="4843743"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Tree>
    <p:extLst>
      <p:ext uri="{BB962C8B-B14F-4D97-AF65-F5344CB8AC3E}">
        <p14:creationId xmlns:p14="http://schemas.microsoft.com/office/powerpoint/2010/main" val="184937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Photo">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890488-3607-4BE4-9768-F9F1E59A22C8}"/>
              </a:ext>
              <a:ext uri="{C183D7F6-B498-43B3-948B-1728B52AA6E4}">
                <adec:decorative xmlns:adec="http://schemas.microsoft.com/office/drawing/2017/decorative" val="1"/>
              </a:ext>
            </a:extLst>
          </p:cNvPr>
          <p:cNvPicPr>
            <a:picLocks noChangeAspect="1"/>
          </p:cNvPicPr>
          <p:nvPr userDrawn="1"/>
        </p:nvPicPr>
        <p:blipFill rotWithShape="1">
          <a:blip r:embed="rId2">
            <a:duotone>
              <a:schemeClr val="accent6">
                <a:shade val="45000"/>
                <a:satMod val="135000"/>
              </a:schemeClr>
              <a:prstClr val="white"/>
            </a:duotone>
            <a:alphaModFix amt="5000"/>
          </a:blip>
          <a:srcRect l="51432" r="2143" b="11272"/>
          <a:stretch/>
        </p:blipFill>
        <p:spPr>
          <a:xfrm rot="10800000" flipV="1">
            <a:off x="-8" y="-7646"/>
            <a:ext cx="6000738" cy="6858000"/>
          </a:xfrm>
          <a:prstGeom prst="rect">
            <a:avLst/>
          </a:prstGeom>
        </p:spPr>
      </p:pic>
      <p:sp>
        <p:nvSpPr>
          <p:cNvPr id="4" name="Rectangle 3">
            <a:extLst>
              <a:ext uri="{FF2B5EF4-FFF2-40B4-BE49-F238E27FC236}">
                <a16:creationId xmlns:a16="http://schemas.microsoft.com/office/drawing/2014/main" id="{31CDD9A1-FE51-41A1-8C8D-FDA7B913253F}"/>
              </a:ext>
              <a:ext uri="{C183D7F6-B498-43B3-948B-1728B52AA6E4}">
                <adec:decorative xmlns:adec="http://schemas.microsoft.com/office/drawing/2017/decorative" val="1"/>
              </a:ext>
            </a:extLst>
          </p:cNvPr>
          <p:cNvSpPr/>
          <p:nvPr userDrawn="1"/>
        </p:nvSpPr>
        <p:spPr>
          <a:xfrm>
            <a:off x="285565" y="285566"/>
            <a:ext cx="5405021"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raphic 3">
            <a:extLst>
              <a:ext uri="{FF2B5EF4-FFF2-40B4-BE49-F238E27FC236}">
                <a16:creationId xmlns:a16="http://schemas.microsoft.com/office/drawing/2014/main" id="{35FB84FF-8E5E-4861-B3BF-0F0192E59B4F}"/>
              </a:ext>
              <a:ext uri="{C183D7F6-B498-43B3-948B-1728B52AA6E4}">
                <adec:decorative xmlns:adec="http://schemas.microsoft.com/office/drawing/2017/decorative" val="1"/>
              </a:ext>
            </a:extLst>
          </p:cNvPr>
          <p:cNvSpPr/>
          <p:nvPr userDrawn="1"/>
        </p:nvSpPr>
        <p:spPr>
          <a:xfrm rot="1514662">
            <a:off x="2317266" y="5622803"/>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8" name="Rectangle 7">
            <a:extLst>
              <a:ext uri="{FF2B5EF4-FFF2-40B4-BE49-F238E27FC236}">
                <a16:creationId xmlns:a16="http://schemas.microsoft.com/office/drawing/2014/main" id="{5E6E5DD7-751B-4BC5-B035-37ED6032D058}"/>
              </a:ext>
              <a:ext uri="{C183D7F6-B498-43B3-948B-1728B52AA6E4}">
                <adec:decorative xmlns:adec="http://schemas.microsoft.com/office/drawing/2017/decorative" val="1"/>
              </a:ext>
            </a:extLst>
          </p:cNvPr>
          <p:cNvSpPr/>
          <p:nvPr userDrawn="1"/>
        </p:nvSpPr>
        <p:spPr>
          <a:xfrm>
            <a:off x="647641" y="791905"/>
            <a:ext cx="4664641" cy="3927347"/>
          </a:xfrm>
          <a:prstGeom prst="rect">
            <a:avLst/>
          </a:prstGeom>
          <a:solidFill>
            <a:schemeClr val="bg1"/>
          </a:solidFill>
          <a:ln>
            <a:noFill/>
          </a:ln>
          <a:effectLst>
            <a:outerShdw blurRad="88900" dist="50800" dir="3000000" algn="tl"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4058EA-A15F-40E4-A9F3-8EA250D7FBF3}"/>
              </a:ext>
              <a:ext uri="{C183D7F6-B498-43B3-948B-1728B52AA6E4}">
                <adec:decorative xmlns:adec="http://schemas.microsoft.com/office/drawing/2017/decorative" val="1"/>
              </a:ext>
            </a:extLst>
          </p:cNvPr>
          <p:cNvSpPr/>
          <p:nvPr userDrawn="1"/>
        </p:nvSpPr>
        <p:spPr>
          <a:xfrm>
            <a:off x="1898788" y="521602"/>
            <a:ext cx="2162346" cy="52083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F44A2A-7969-48CC-B5CE-702F5C6376BF}"/>
              </a:ext>
            </a:extLst>
          </p:cNvPr>
          <p:cNvSpPr>
            <a:spLocks noGrp="1"/>
          </p:cNvSpPr>
          <p:nvPr>
            <p:ph type="title"/>
          </p:nvPr>
        </p:nvSpPr>
        <p:spPr>
          <a:xfrm>
            <a:off x="666113" y="5012463"/>
            <a:ext cx="4664641" cy="653277"/>
          </a:xfrm>
        </p:spPr>
        <p:txBody>
          <a:bodyPr vert="horz" lIns="0" tIns="0" rIns="0" bIns="0" rtlCol="0">
            <a:noAutofit/>
          </a:bodyPr>
          <a:lstStyle>
            <a:lvl1pPr algn="ctr">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
        <p:nvSpPr>
          <p:cNvPr id="14" name="Picture Placeholder 4">
            <a:extLst>
              <a:ext uri="{FF2B5EF4-FFF2-40B4-BE49-F238E27FC236}">
                <a16:creationId xmlns:a16="http://schemas.microsoft.com/office/drawing/2014/main" id="{72A691C7-3F2C-4DFD-B0FC-1A205B364192}"/>
              </a:ext>
            </a:extLst>
          </p:cNvPr>
          <p:cNvSpPr>
            <a:spLocks noGrp="1"/>
          </p:cNvSpPr>
          <p:nvPr>
            <p:ph type="pic" sz="quarter" idx="12"/>
          </p:nvPr>
        </p:nvSpPr>
        <p:spPr>
          <a:xfrm>
            <a:off x="984154" y="1120228"/>
            <a:ext cx="3992160" cy="2842172"/>
          </a:xfrm>
          <a:solidFill>
            <a:schemeClr val="accent5">
              <a:lumMod val="90000"/>
            </a:schemeClr>
          </a:solidFill>
        </p:spPr>
        <p:txBody>
          <a:bodyPr/>
          <a:lstStyle>
            <a:lvl1pPr algn="ctr">
              <a:buNone/>
              <a:defRPr sz="1400">
                <a:solidFill>
                  <a:schemeClr val="tx1"/>
                </a:solidFill>
                <a:latin typeface="+mn-lt"/>
              </a:defRPr>
            </a:lvl1pPr>
          </a:lstStyle>
          <a:p>
            <a:r>
              <a:rPr lang="en-US"/>
              <a:t>Click icon to add picture</a:t>
            </a:r>
            <a:endParaRPr lang="en-US" dirty="0"/>
          </a:p>
        </p:txBody>
      </p:sp>
      <p:sp>
        <p:nvSpPr>
          <p:cNvPr id="12" name="Picture Placeholder 20">
            <a:extLst>
              <a:ext uri="{FF2B5EF4-FFF2-40B4-BE49-F238E27FC236}">
                <a16:creationId xmlns:a16="http://schemas.microsoft.com/office/drawing/2014/main" id="{A2A236F3-741B-4D35-B5D8-CE6FB7E01FE7}"/>
              </a:ext>
            </a:extLst>
          </p:cNvPr>
          <p:cNvSpPr>
            <a:spLocks noGrp="1"/>
          </p:cNvSpPr>
          <p:nvPr>
            <p:ph type="pic" sz="quarter" idx="18"/>
          </p:nvPr>
        </p:nvSpPr>
        <p:spPr>
          <a:xfrm>
            <a:off x="6000730" y="0"/>
            <a:ext cx="6191270" cy="6858000"/>
          </a:xfrm>
          <a:solidFill>
            <a:schemeClr val="accent6"/>
          </a:solidFill>
        </p:spPr>
        <p:txBody>
          <a:bodyPr/>
          <a:lstStyle>
            <a:lvl1pPr algn="ctr">
              <a:buNone/>
              <a:defRPr>
                <a:solidFill>
                  <a:schemeClr val="tx1"/>
                </a:soli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63334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hoto">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Picture Placeholder 25">
            <a:extLst>
              <a:ext uri="{FF2B5EF4-FFF2-40B4-BE49-F238E27FC236}">
                <a16:creationId xmlns:a16="http://schemas.microsoft.com/office/drawing/2014/main" id="{494EA73B-5244-4C80-99EB-DDE5EDF9EDE5}"/>
              </a:ext>
              <a:ext uri="{C183D7F6-B498-43B3-948B-1728B52AA6E4}">
                <adec:decorative xmlns:adec="http://schemas.microsoft.com/office/drawing/2017/decorative" val="1"/>
              </a:ext>
            </a:extLst>
          </p:cNvPr>
          <p:cNvPicPr>
            <a:picLocks noChangeAspect="1"/>
          </p:cNvPicPr>
          <p:nvPr userDrawn="1"/>
        </p:nvPicPr>
        <p:blipFill rotWithShape="1">
          <a:blip r:embed="rId2">
            <a:duotone>
              <a:schemeClr val="accent1">
                <a:shade val="45000"/>
                <a:satMod val="135000"/>
              </a:schemeClr>
              <a:prstClr val="white"/>
            </a:duotone>
            <a:alphaModFix amt="8000"/>
          </a:blip>
          <a:srcRect t="42935" b="815"/>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A9CE015-6EB3-4DD0-8826-DCA2711CBE4F}"/>
              </a:ext>
              <a:ext uri="{C183D7F6-B498-43B3-948B-1728B52AA6E4}">
                <adec:decorative xmlns:adec="http://schemas.microsoft.com/office/drawing/2017/decorative" val="1"/>
              </a:ext>
            </a:extLst>
          </p:cNvPr>
          <p:cNvSpPr/>
          <p:nvPr/>
        </p:nvSpPr>
        <p:spPr>
          <a:xfrm>
            <a:off x="848391" y="764153"/>
            <a:ext cx="4664641" cy="559022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82B1BBD-5D08-4833-9588-FBABF1274F43}"/>
              </a:ext>
              <a:ext uri="{C183D7F6-B498-43B3-948B-1728B52AA6E4}">
                <adec:decorative xmlns:adec="http://schemas.microsoft.com/office/drawing/2017/decorative" val="1"/>
              </a:ext>
            </a:extLst>
          </p:cNvPr>
          <p:cNvSpPr/>
          <p:nvPr userDrawn="1"/>
        </p:nvSpPr>
        <p:spPr>
          <a:xfrm>
            <a:off x="2099538" y="484640"/>
            <a:ext cx="2162346" cy="53004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raphic 3">
            <a:extLst>
              <a:ext uri="{FF2B5EF4-FFF2-40B4-BE49-F238E27FC236}">
                <a16:creationId xmlns:a16="http://schemas.microsoft.com/office/drawing/2014/main" id="{8D4CA70A-5D6E-4779-8014-6C12C593AFCF}"/>
              </a:ext>
              <a:ext uri="{C183D7F6-B498-43B3-948B-1728B52AA6E4}">
                <adec:decorative xmlns:adec="http://schemas.microsoft.com/office/drawing/2017/decorative" val="1"/>
              </a:ext>
            </a:extLst>
          </p:cNvPr>
          <p:cNvSpPr/>
          <p:nvPr userDrawn="1"/>
        </p:nvSpPr>
        <p:spPr>
          <a:xfrm rot="1514662">
            <a:off x="8184917" y="3851221"/>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3" name="Title 2">
            <a:extLst>
              <a:ext uri="{FF2B5EF4-FFF2-40B4-BE49-F238E27FC236}">
                <a16:creationId xmlns:a16="http://schemas.microsoft.com/office/drawing/2014/main" id="{F3C1C624-86ED-41D8-8323-124CEDD3BFD7}"/>
              </a:ext>
            </a:extLst>
          </p:cNvPr>
          <p:cNvSpPr>
            <a:spLocks noGrp="1"/>
          </p:cNvSpPr>
          <p:nvPr>
            <p:ph type="title"/>
          </p:nvPr>
        </p:nvSpPr>
        <p:spPr>
          <a:xfrm>
            <a:off x="6610937" y="3103417"/>
            <a:ext cx="4514147" cy="811119"/>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
        <p:nvSpPr>
          <p:cNvPr id="10" name="Picture Placeholder 4">
            <a:extLst>
              <a:ext uri="{FF2B5EF4-FFF2-40B4-BE49-F238E27FC236}">
                <a16:creationId xmlns:a16="http://schemas.microsoft.com/office/drawing/2014/main" id="{FFF16015-5381-40DF-BF92-F9C4CCB72D0F}"/>
              </a:ext>
            </a:extLst>
          </p:cNvPr>
          <p:cNvSpPr>
            <a:spLocks noGrp="1"/>
          </p:cNvSpPr>
          <p:nvPr>
            <p:ph type="pic" sz="quarter" idx="12"/>
          </p:nvPr>
        </p:nvSpPr>
        <p:spPr>
          <a:xfrm>
            <a:off x="1184904" y="1164507"/>
            <a:ext cx="3992160" cy="4284881"/>
          </a:xfrm>
          <a:solidFill>
            <a:schemeClr val="accent5">
              <a:lumMod val="75000"/>
            </a:schemeClr>
          </a:solidFill>
        </p:spPr>
        <p:txBody>
          <a:bodyPr/>
          <a:lstStyle>
            <a:lvl1pPr algn="ctr">
              <a:buNone/>
              <a:defRPr sz="1400">
                <a:solidFill>
                  <a:schemeClr val="tx1"/>
                </a:soli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015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hotos">
    <p:bg>
      <p:bgPr>
        <a:solidFill>
          <a:srgbClr val="37463B"/>
        </a:solidFill>
        <a:effectLst/>
      </p:bgPr>
    </p:bg>
    <p:spTree>
      <p:nvGrpSpPr>
        <p:cNvPr id="1" name=""/>
        <p:cNvGrpSpPr/>
        <p:nvPr/>
      </p:nvGrpSpPr>
      <p:grpSpPr>
        <a:xfrm>
          <a:off x="0" y="0"/>
          <a:ext cx="0" cy="0"/>
          <a:chOff x="0" y="0"/>
          <a:chExt cx="0" cy="0"/>
        </a:xfrm>
      </p:grpSpPr>
      <p:pic>
        <p:nvPicPr>
          <p:cNvPr id="4" name="Picture Placeholder 25">
            <a:extLst>
              <a:ext uri="{FF2B5EF4-FFF2-40B4-BE49-F238E27FC236}">
                <a16:creationId xmlns:a16="http://schemas.microsoft.com/office/drawing/2014/main" id="{4B0ACBD7-EFB6-4100-A022-0B9A0A88CBEA}"/>
              </a:ext>
              <a:ext uri="{C183D7F6-B498-43B3-948B-1728B52AA6E4}">
                <adec:decorative xmlns:adec="http://schemas.microsoft.com/office/drawing/2017/decorative" val="1"/>
              </a:ext>
            </a:extLst>
          </p:cNvPr>
          <p:cNvPicPr>
            <a:picLocks noChangeAspect="1"/>
          </p:cNvPicPr>
          <p:nvPr userDrawn="1"/>
        </p:nvPicPr>
        <p:blipFill rotWithShape="1">
          <a:blip r:embed="rId2">
            <a:duotone>
              <a:prstClr val="black"/>
              <a:schemeClr val="tx2">
                <a:tint val="45000"/>
                <a:satMod val="400000"/>
              </a:schemeClr>
            </a:duotone>
            <a:alphaModFix amt="5000"/>
          </a:blip>
          <a:srcRect t="30332" b="13926"/>
          <a:stretch/>
        </p:blipFill>
        <p:spPr>
          <a:xfrm>
            <a:off x="-151534" y="0"/>
            <a:ext cx="12302836" cy="6858000"/>
          </a:xfrm>
          <a:prstGeom prst="rect">
            <a:avLst/>
          </a:prstGeom>
        </p:spPr>
      </p:pic>
      <p:sp>
        <p:nvSpPr>
          <p:cNvPr id="2" name="Graphic 11">
            <a:extLst>
              <a:ext uri="{FF2B5EF4-FFF2-40B4-BE49-F238E27FC236}">
                <a16:creationId xmlns:a16="http://schemas.microsoft.com/office/drawing/2014/main" id="{25082345-B677-4FCD-8A8F-A78A42503CCC}"/>
              </a:ext>
              <a:ext uri="{C183D7F6-B498-43B3-948B-1728B52AA6E4}">
                <adec:decorative xmlns:adec="http://schemas.microsoft.com/office/drawing/2017/decorative" val="1"/>
              </a:ext>
            </a:extLst>
          </p:cNvPr>
          <p:cNvSpPr/>
          <p:nvPr/>
        </p:nvSpPr>
        <p:spPr>
          <a:xfrm rot="20388820" flipH="1">
            <a:off x="1491896" y="5646588"/>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3" name="Graphic 6">
            <a:extLst>
              <a:ext uri="{FF2B5EF4-FFF2-40B4-BE49-F238E27FC236}">
                <a16:creationId xmlns:a16="http://schemas.microsoft.com/office/drawing/2014/main" id="{3CB33A04-E7AD-4AC4-88B3-60ED7E9B9566}"/>
              </a:ext>
              <a:ext uri="{C183D7F6-B498-43B3-948B-1728B52AA6E4}">
                <adec:decorative xmlns:adec="http://schemas.microsoft.com/office/drawing/2017/decorative" val="1"/>
              </a:ext>
            </a:extLst>
          </p:cNvPr>
          <p:cNvSpPr/>
          <p:nvPr/>
        </p:nvSpPr>
        <p:spPr>
          <a:xfrm rot="1479909">
            <a:off x="9335388" y="5646587"/>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23" name="Rectangle 22">
            <a:extLst>
              <a:ext uri="{FF2B5EF4-FFF2-40B4-BE49-F238E27FC236}">
                <a16:creationId xmlns:a16="http://schemas.microsoft.com/office/drawing/2014/main" id="{E976E5A3-E720-491F-80B9-92B94D665167}"/>
              </a:ext>
              <a:ext uri="{C183D7F6-B498-43B3-948B-1728B52AA6E4}">
                <adec:decorative xmlns:adec="http://schemas.microsoft.com/office/drawing/2017/decorative" val="1"/>
              </a:ext>
            </a:extLst>
          </p:cNvPr>
          <p:cNvSpPr/>
          <p:nvPr userDrawn="1"/>
        </p:nvSpPr>
        <p:spPr>
          <a:xfrm>
            <a:off x="524899"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70D647A-A7D0-4786-B3B1-01ECB0E5CEA2}"/>
              </a:ext>
              <a:ext uri="{C183D7F6-B498-43B3-948B-1728B52AA6E4}">
                <adec:decorative xmlns:adec="http://schemas.microsoft.com/office/drawing/2017/decorative" val="1"/>
              </a:ext>
            </a:extLst>
          </p:cNvPr>
          <p:cNvSpPr/>
          <p:nvPr userDrawn="1"/>
        </p:nvSpPr>
        <p:spPr>
          <a:xfrm>
            <a:off x="1413196"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96FA808-97EC-4F02-8C56-FE1435B9771D}"/>
              </a:ext>
              <a:ext uri="{C183D7F6-B498-43B3-948B-1728B52AA6E4}">
                <adec:decorative xmlns:adec="http://schemas.microsoft.com/office/drawing/2017/decorative" val="1"/>
              </a:ext>
            </a:extLst>
          </p:cNvPr>
          <p:cNvSpPr/>
          <p:nvPr userDrawn="1"/>
        </p:nvSpPr>
        <p:spPr>
          <a:xfrm>
            <a:off x="4386204"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E109696-1980-4D2D-B937-02F74014104E}"/>
              </a:ext>
              <a:ext uri="{C183D7F6-B498-43B3-948B-1728B52AA6E4}">
                <adec:decorative xmlns:adec="http://schemas.microsoft.com/office/drawing/2017/decorative" val="1"/>
              </a:ext>
            </a:extLst>
          </p:cNvPr>
          <p:cNvSpPr/>
          <p:nvPr userDrawn="1"/>
        </p:nvSpPr>
        <p:spPr>
          <a:xfrm>
            <a:off x="5274501"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447A092-9105-4154-A058-8646A83D73E4}"/>
              </a:ext>
              <a:ext uri="{C183D7F6-B498-43B3-948B-1728B52AA6E4}">
                <adec:decorative xmlns:adec="http://schemas.microsoft.com/office/drawing/2017/decorative" val="1"/>
              </a:ext>
            </a:extLst>
          </p:cNvPr>
          <p:cNvSpPr/>
          <p:nvPr userDrawn="1"/>
        </p:nvSpPr>
        <p:spPr>
          <a:xfrm>
            <a:off x="8247514" y="677261"/>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95407C56-9ECE-4F96-9CC0-5AF4992CB676}"/>
              </a:ext>
              <a:ext uri="{C183D7F6-B498-43B3-948B-1728B52AA6E4}">
                <adec:decorative xmlns:adec="http://schemas.microsoft.com/office/drawing/2017/decorative" val="1"/>
              </a:ext>
            </a:extLst>
          </p:cNvPr>
          <p:cNvSpPr/>
          <p:nvPr userDrawn="1"/>
        </p:nvSpPr>
        <p:spPr>
          <a:xfrm>
            <a:off x="9135811" y="329560"/>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A8BF323E-9C2D-48E5-BB6B-96419386C7A3}"/>
              </a:ext>
            </a:extLst>
          </p:cNvPr>
          <p:cNvSpPr>
            <a:spLocks noGrp="1"/>
          </p:cNvSpPr>
          <p:nvPr>
            <p:ph type="title"/>
          </p:nvPr>
        </p:nvSpPr>
        <p:spPr>
          <a:xfrm>
            <a:off x="3639067" y="5766800"/>
            <a:ext cx="4721634" cy="676186"/>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
        <p:nvSpPr>
          <p:cNvPr id="19" name="Picture Placeholder 18">
            <a:extLst>
              <a:ext uri="{FF2B5EF4-FFF2-40B4-BE49-F238E27FC236}">
                <a16:creationId xmlns:a16="http://schemas.microsoft.com/office/drawing/2014/main" id="{48F0D1A6-69DE-433E-821B-4FF1D0640D01}"/>
              </a:ext>
            </a:extLst>
          </p:cNvPr>
          <p:cNvSpPr>
            <a:spLocks noGrp="1"/>
          </p:cNvSpPr>
          <p:nvPr>
            <p:ph type="pic" sz="quarter" idx="10"/>
          </p:nvPr>
        </p:nvSpPr>
        <p:spPr>
          <a:xfrm>
            <a:off x="771015" y="947627"/>
            <a:ext cx="2927350" cy="3578033"/>
          </a:xfrm>
          <a:solidFill>
            <a:schemeClr val="tx2">
              <a:lumMod val="40000"/>
              <a:lumOff val="60000"/>
            </a:schemeClr>
          </a:solidFill>
        </p:spPr>
        <p:txBody>
          <a:bodyPr/>
          <a:lstStyle>
            <a:lvl1pPr algn="ctr">
              <a:buNone/>
              <a:defRPr sz="1400">
                <a:solidFill>
                  <a:schemeClr val="tx1"/>
                </a:solidFill>
                <a:latin typeface="+mn-lt"/>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5433B204-C104-4815-BF09-872F084D86D9}"/>
              </a:ext>
            </a:extLst>
          </p:cNvPr>
          <p:cNvSpPr>
            <a:spLocks noGrp="1"/>
          </p:cNvSpPr>
          <p:nvPr>
            <p:ph type="pic" sz="quarter" idx="15"/>
          </p:nvPr>
        </p:nvSpPr>
        <p:spPr>
          <a:xfrm>
            <a:off x="4632320" y="947627"/>
            <a:ext cx="2927350" cy="3578033"/>
          </a:xfrm>
          <a:solidFill>
            <a:schemeClr val="tx2">
              <a:lumMod val="40000"/>
              <a:lumOff val="60000"/>
            </a:schemeClr>
          </a:solidFill>
        </p:spPr>
        <p:txBody>
          <a:bodyPr/>
          <a:lstStyle>
            <a:lvl1pPr algn="ctr">
              <a:buNone/>
              <a:defRPr sz="1400">
                <a:solidFill>
                  <a:schemeClr val="tx1"/>
                </a:solidFill>
                <a:latin typeface="+mn-lt"/>
              </a:defRPr>
            </a:lvl1pPr>
          </a:lstStyle>
          <a:p>
            <a:r>
              <a:rPr lang="en-US"/>
              <a:t>Click icon to add picture</a:t>
            </a:r>
            <a:endParaRPr lang="en-US" dirty="0"/>
          </a:p>
        </p:txBody>
      </p:sp>
      <p:sp>
        <p:nvSpPr>
          <p:cNvPr id="21" name="Picture Placeholder 18">
            <a:extLst>
              <a:ext uri="{FF2B5EF4-FFF2-40B4-BE49-F238E27FC236}">
                <a16:creationId xmlns:a16="http://schemas.microsoft.com/office/drawing/2014/main" id="{7E31EC5E-2551-4B7D-90D4-D3B557EA3E79}"/>
              </a:ext>
            </a:extLst>
          </p:cNvPr>
          <p:cNvSpPr>
            <a:spLocks noGrp="1"/>
          </p:cNvSpPr>
          <p:nvPr>
            <p:ph type="pic" sz="quarter" idx="16"/>
          </p:nvPr>
        </p:nvSpPr>
        <p:spPr>
          <a:xfrm>
            <a:off x="8493630" y="943258"/>
            <a:ext cx="2927350" cy="3578033"/>
          </a:xfrm>
          <a:solidFill>
            <a:schemeClr val="tx2">
              <a:lumMod val="40000"/>
              <a:lumOff val="60000"/>
            </a:schemeClr>
          </a:solidFill>
        </p:spPr>
        <p:txBody>
          <a:bodyPr/>
          <a:lstStyle>
            <a:lvl1pPr algn="ctr">
              <a:buNone/>
              <a:defRPr sz="1400">
                <a:solidFill>
                  <a:schemeClr val="tx1"/>
                </a:soli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0581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hoto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5742E-0B47-444B-8B8B-BB03EAE7FC4B}"/>
              </a:ext>
              <a:ext uri="{C183D7F6-B498-43B3-948B-1728B52AA6E4}">
                <adec:decorative xmlns:adec="http://schemas.microsoft.com/office/drawing/2017/decorative" val="1"/>
              </a:ext>
            </a:extLst>
          </p:cNvPr>
          <p:cNvSpPr/>
          <p:nvPr userDrawn="1"/>
        </p:nvSpPr>
        <p:spPr>
          <a:xfrm>
            <a:off x="0" y="-7732"/>
            <a:ext cx="12191010" cy="68657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E4D5090F-2595-49C8-8F31-FCFF302CB39B}"/>
              </a:ext>
              <a:ext uri="{C183D7F6-B498-43B3-948B-1728B52AA6E4}">
                <adec:decorative xmlns:adec="http://schemas.microsoft.com/office/drawing/2017/decorative" val="1"/>
              </a:ext>
            </a:extLst>
          </p:cNvPr>
          <p:cNvPicPr>
            <a:picLocks noChangeAspect="1"/>
          </p:cNvPicPr>
          <p:nvPr userDrawn="1"/>
        </p:nvPicPr>
        <p:blipFill rotWithShape="1">
          <a:blip r:embed="rId2">
            <a:duotone>
              <a:schemeClr val="accent6">
                <a:shade val="45000"/>
                <a:satMod val="135000"/>
              </a:schemeClr>
              <a:prstClr val="white"/>
            </a:duotone>
            <a:alphaModFix amt="5000"/>
          </a:blip>
          <a:srcRect l="3541" r="2143" b="34177"/>
          <a:stretch/>
        </p:blipFill>
        <p:spPr>
          <a:xfrm rot="10800000" flipV="1">
            <a:off x="-7" y="-7646"/>
            <a:ext cx="12191017" cy="5087646"/>
          </a:xfrm>
          <a:prstGeom prst="rect">
            <a:avLst/>
          </a:prstGeom>
        </p:spPr>
      </p:pic>
      <p:sp>
        <p:nvSpPr>
          <p:cNvPr id="40" name="Rectangle 39">
            <a:extLst>
              <a:ext uri="{FF2B5EF4-FFF2-40B4-BE49-F238E27FC236}">
                <a16:creationId xmlns:a16="http://schemas.microsoft.com/office/drawing/2014/main" id="{7A53ABB2-D679-4B08-8670-374EBC192A70}"/>
              </a:ext>
              <a:ext uri="{C183D7F6-B498-43B3-948B-1728B52AA6E4}">
                <adec:decorative xmlns:adec="http://schemas.microsoft.com/office/drawing/2017/decorative" val="1"/>
              </a:ext>
            </a:extLst>
          </p:cNvPr>
          <p:cNvSpPr/>
          <p:nvPr userDrawn="1"/>
        </p:nvSpPr>
        <p:spPr>
          <a:xfrm>
            <a:off x="539327"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8FA6E14-528F-4D1D-8DED-CC55E7F4D15A}"/>
              </a:ext>
              <a:ext uri="{C183D7F6-B498-43B3-948B-1728B52AA6E4}">
                <adec:decorative xmlns:adec="http://schemas.microsoft.com/office/drawing/2017/decorative" val="1"/>
              </a:ext>
            </a:extLst>
          </p:cNvPr>
          <p:cNvSpPr/>
          <p:nvPr userDrawn="1"/>
        </p:nvSpPr>
        <p:spPr>
          <a:xfrm>
            <a:off x="1140392"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76D0D81-7898-4FD0-B5CB-91DC005C6CD8}"/>
              </a:ext>
              <a:ext uri="{C183D7F6-B498-43B3-948B-1728B52AA6E4}">
                <adec:decorative xmlns:adec="http://schemas.microsoft.com/office/drawing/2017/decorative" val="1"/>
              </a:ext>
            </a:extLst>
          </p:cNvPr>
          <p:cNvSpPr/>
          <p:nvPr/>
        </p:nvSpPr>
        <p:spPr>
          <a:xfrm>
            <a:off x="3336321"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97715DBE-F5C3-4046-BFEF-BC9F50A9DAE1}"/>
              </a:ext>
              <a:ext uri="{C183D7F6-B498-43B3-948B-1728B52AA6E4}">
                <adec:decorative xmlns:adec="http://schemas.microsoft.com/office/drawing/2017/decorative" val="1"/>
              </a:ext>
            </a:extLst>
          </p:cNvPr>
          <p:cNvSpPr/>
          <p:nvPr userDrawn="1"/>
        </p:nvSpPr>
        <p:spPr>
          <a:xfrm>
            <a:off x="3937386"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70D90CF-903F-438D-B2DC-69E7F8BE88A1}"/>
              </a:ext>
              <a:ext uri="{C183D7F6-B498-43B3-948B-1728B52AA6E4}">
                <adec:decorative xmlns:adec="http://schemas.microsoft.com/office/drawing/2017/decorative" val="1"/>
              </a:ext>
            </a:extLst>
          </p:cNvPr>
          <p:cNvSpPr/>
          <p:nvPr userDrawn="1"/>
        </p:nvSpPr>
        <p:spPr>
          <a:xfrm>
            <a:off x="6133415" y="3393059"/>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96F7532-1DBF-4548-BD12-CFF9D1595916}"/>
              </a:ext>
              <a:ext uri="{C183D7F6-B498-43B3-948B-1728B52AA6E4}">
                <adec:decorative xmlns:adec="http://schemas.microsoft.com/office/drawing/2017/decorative" val="1"/>
              </a:ext>
            </a:extLst>
          </p:cNvPr>
          <p:cNvSpPr/>
          <p:nvPr userDrawn="1"/>
        </p:nvSpPr>
        <p:spPr>
          <a:xfrm>
            <a:off x="6734480" y="3079336"/>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42E3DD0-50DC-45B6-8B27-EE9F633A9A80}"/>
              </a:ext>
              <a:ext uri="{C183D7F6-B498-43B3-948B-1728B52AA6E4}">
                <adec:decorative xmlns:adec="http://schemas.microsoft.com/office/drawing/2017/decorative" val="1"/>
              </a:ext>
            </a:extLst>
          </p:cNvPr>
          <p:cNvSpPr/>
          <p:nvPr/>
        </p:nvSpPr>
        <p:spPr>
          <a:xfrm>
            <a:off x="8928137" y="3393143"/>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9F0792B-F250-4A87-B672-10CD1FF7DB06}"/>
              </a:ext>
              <a:ext uri="{C183D7F6-B498-43B3-948B-1728B52AA6E4}">
                <adec:decorative xmlns:adec="http://schemas.microsoft.com/office/drawing/2017/decorative" val="1"/>
              </a:ext>
            </a:extLst>
          </p:cNvPr>
          <p:cNvSpPr/>
          <p:nvPr userDrawn="1"/>
        </p:nvSpPr>
        <p:spPr>
          <a:xfrm>
            <a:off x="9529202" y="3079420"/>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694DB7F-A747-40DE-96EF-1D82762E6F21}"/>
              </a:ext>
              <a:ext uri="{C183D7F6-B498-43B3-948B-1728B52AA6E4}">
                <adec:decorative xmlns:adec="http://schemas.microsoft.com/office/drawing/2017/decorative" val="1"/>
              </a:ext>
            </a:extLst>
          </p:cNvPr>
          <p:cNvSpPr/>
          <p:nvPr userDrawn="1"/>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D7076F62-F4E0-4C5E-B1BD-73BA1C63BF73}"/>
              </a:ext>
            </a:extLst>
          </p:cNvPr>
          <p:cNvSpPr>
            <a:spLocks noGrp="1"/>
          </p:cNvSpPr>
          <p:nvPr>
            <p:ph type="title" hasCustomPrompt="1"/>
          </p:nvPr>
        </p:nvSpPr>
        <p:spPr>
          <a:xfrm>
            <a:off x="5967496" y="646236"/>
            <a:ext cx="5684177" cy="592890"/>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
        <p:nvSpPr>
          <p:cNvPr id="29" name="Text Placeholder 15">
            <a:extLst>
              <a:ext uri="{FF2B5EF4-FFF2-40B4-BE49-F238E27FC236}">
                <a16:creationId xmlns:a16="http://schemas.microsoft.com/office/drawing/2014/main" id="{A4F23455-1CA2-484A-A539-C13F39C102E4}"/>
              </a:ext>
            </a:extLst>
          </p:cNvPr>
          <p:cNvSpPr>
            <a:spLocks noGrp="1"/>
          </p:cNvSpPr>
          <p:nvPr>
            <p:ph type="body" sz="quarter" idx="15" hasCustomPrompt="1"/>
          </p:nvPr>
        </p:nvSpPr>
        <p:spPr>
          <a:xfrm>
            <a:off x="539327" y="743985"/>
            <a:ext cx="5219198"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33" name="Text Placeholder 7">
            <a:extLst>
              <a:ext uri="{FF2B5EF4-FFF2-40B4-BE49-F238E27FC236}">
                <a16:creationId xmlns:a16="http://schemas.microsoft.com/office/drawing/2014/main" id="{B28F84D8-2288-4728-AC4E-041A09E005D1}"/>
              </a:ext>
            </a:extLst>
          </p:cNvPr>
          <p:cNvSpPr>
            <a:spLocks noGrp="1"/>
          </p:cNvSpPr>
          <p:nvPr>
            <p:ph type="body" sz="quarter" idx="18" hasCustomPrompt="1"/>
          </p:nvPr>
        </p:nvSpPr>
        <p:spPr>
          <a:xfrm>
            <a:off x="3804562" y="1524693"/>
            <a:ext cx="4581878" cy="676186"/>
          </a:xfrm>
        </p:spPr>
        <p:txBody>
          <a:bodyPr/>
          <a:lstStyle>
            <a:lvl1pPr algn="ctr">
              <a:lnSpc>
                <a:spcPct val="100000"/>
              </a:lnSpc>
              <a:buFontTx/>
              <a:buNone/>
              <a:defRPr sz="1600">
                <a:solidFill>
                  <a:schemeClr val="accent3">
                    <a:lumMod val="20000"/>
                    <a:lumOff val="80000"/>
                  </a:schemeClr>
                </a:solidFill>
                <a:latin typeface="+mn-lt"/>
              </a:defRPr>
            </a:lvl1pPr>
          </a:lstStyle>
          <a:p>
            <a:pPr lvl="0"/>
            <a:r>
              <a:rPr lang="en-US" dirty="0"/>
              <a:t>Add text here</a:t>
            </a:r>
          </a:p>
        </p:txBody>
      </p:sp>
      <p:sp>
        <p:nvSpPr>
          <p:cNvPr id="4" name="Graphic 21">
            <a:extLst>
              <a:ext uri="{FF2B5EF4-FFF2-40B4-BE49-F238E27FC236}">
                <a16:creationId xmlns:a16="http://schemas.microsoft.com/office/drawing/2014/main" id="{02AF6E82-BA59-498B-9E11-F1E1BEA76522}"/>
              </a:ext>
              <a:ext uri="{C183D7F6-B498-43B3-948B-1728B52AA6E4}">
                <adec:decorative xmlns:adec="http://schemas.microsoft.com/office/drawing/2017/decorative" val="1"/>
              </a:ext>
            </a:extLst>
          </p:cNvPr>
          <p:cNvSpPr/>
          <p:nvPr/>
        </p:nvSpPr>
        <p:spPr>
          <a:xfrm rot="1600662">
            <a:off x="5546311" y="2233118"/>
            <a:ext cx="1100563" cy="563350"/>
          </a:xfrm>
          <a:custGeom>
            <a:avLst/>
            <a:gdLst>
              <a:gd name="connsiteX0" fmla="*/ 1100560 w 1100563"/>
              <a:gd name="connsiteY0" fmla="*/ 57532 h 563350"/>
              <a:gd name="connsiteX1" fmla="*/ 1083745 w 1100563"/>
              <a:gd name="connsiteY1" fmla="*/ 74346 h 563350"/>
              <a:gd name="connsiteX2" fmla="*/ 1087472 w 1100563"/>
              <a:gd name="connsiteY2" fmla="*/ 83617 h 563350"/>
              <a:gd name="connsiteX3" fmla="*/ 1085654 w 1100563"/>
              <a:gd name="connsiteY3" fmla="*/ 86707 h 563350"/>
              <a:gd name="connsiteX4" fmla="*/ 1005400 w 1100563"/>
              <a:gd name="connsiteY4" fmla="*/ 138695 h 563350"/>
              <a:gd name="connsiteX5" fmla="*/ 946686 w 1100563"/>
              <a:gd name="connsiteY5" fmla="*/ 164780 h 563350"/>
              <a:gd name="connsiteX6" fmla="*/ 879429 w 1100563"/>
              <a:gd name="connsiteY6" fmla="*/ 192955 h 563350"/>
              <a:gd name="connsiteX7" fmla="*/ 853163 w 1100563"/>
              <a:gd name="connsiteY7" fmla="*/ 203407 h 563350"/>
              <a:gd name="connsiteX8" fmla="*/ 902969 w 1100563"/>
              <a:gd name="connsiteY8" fmla="*/ 207588 h 563350"/>
              <a:gd name="connsiteX9" fmla="*/ 950776 w 1100563"/>
              <a:gd name="connsiteY9" fmla="*/ 198136 h 563350"/>
              <a:gd name="connsiteX10" fmla="*/ 952140 w 1100563"/>
              <a:gd name="connsiteY10" fmla="*/ 201862 h 563350"/>
              <a:gd name="connsiteX11" fmla="*/ 941688 w 1100563"/>
              <a:gd name="connsiteY11" fmla="*/ 212496 h 563350"/>
              <a:gd name="connsiteX12" fmla="*/ 984587 w 1100563"/>
              <a:gd name="connsiteY12" fmla="*/ 235763 h 563350"/>
              <a:gd name="connsiteX13" fmla="*/ 983587 w 1100563"/>
              <a:gd name="connsiteY13" fmla="*/ 239308 h 563350"/>
              <a:gd name="connsiteX14" fmla="*/ 973226 w 1100563"/>
              <a:gd name="connsiteY14" fmla="*/ 238490 h 563350"/>
              <a:gd name="connsiteX15" fmla="*/ 920602 w 1100563"/>
              <a:gd name="connsiteY15" fmla="*/ 227038 h 563350"/>
              <a:gd name="connsiteX16" fmla="*/ 840893 w 1100563"/>
              <a:gd name="connsiteY16" fmla="*/ 227038 h 563350"/>
              <a:gd name="connsiteX17" fmla="*/ 839166 w 1100563"/>
              <a:gd name="connsiteY17" fmla="*/ 227311 h 563350"/>
              <a:gd name="connsiteX18" fmla="*/ 733918 w 1100563"/>
              <a:gd name="connsiteY18" fmla="*/ 267665 h 563350"/>
              <a:gd name="connsiteX19" fmla="*/ 717649 w 1100563"/>
              <a:gd name="connsiteY19" fmla="*/ 285206 h 563350"/>
              <a:gd name="connsiteX20" fmla="*/ 699744 w 1100563"/>
              <a:gd name="connsiteY20" fmla="*/ 315108 h 563350"/>
              <a:gd name="connsiteX21" fmla="*/ 656936 w 1100563"/>
              <a:gd name="connsiteY21" fmla="*/ 351373 h 563350"/>
              <a:gd name="connsiteX22" fmla="*/ 580863 w 1100563"/>
              <a:gd name="connsiteY22" fmla="*/ 394726 h 563350"/>
              <a:gd name="connsiteX23" fmla="*/ 613855 w 1100563"/>
              <a:gd name="connsiteY23" fmla="*/ 397998 h 563350"/>
              <a:gd name="connsiteX24" fmla="*/ 707197 w 1100563"/>
              <a:gd name="connsiteY24" fmla="*/ 364279 h 563350"/>
              <a:gd name="connsiteX25" fmla="*/ 777362 w 1100563"/>
              <a:gd name="connsiteY25" fmla="*/ 359462 h 563350"/>
              <a:gd name="connsiteX26" fmla="*/ 786451 w 1100563"/>
              <a:gd name="connsiteY26" fmla="*/ 367369 h 563350"/>
              <a:gd name="connsiteX27" fmla="*/ 775544 w 1100563"/>
              <a:gd name="connsiteY27" fmla="*/ 369278 h 563350"/>
              <a:gd name="connsiteX28" fmla="*/ 730100 w 1100563"/>
              <a:gd name="connsiteY28" fmla="*/ 377639 h 563350"/>
              <a:gd name="connsiteX29" fmla="*/ 626943 w 1100563"/>
              <a:gd name="connsiteY29" fmla="*/ 419175 h 563350"/>
              <a:gd name="connsiteX30" fmla="*/ 603130 w 1100563"/>
              <a:gd name="connsiteY30" fmla="*/ 422356 h 563350"/>
              <a:gd name="connsiteX31" fmla="*/ 528238 w 1100563"/>
              <a:gd name="connsiteY31" fmla="*/ 440897 h 563350"/>
              <a:gd name="connsiteX32" fmla="*/ 457982 w 1100563"/>
              <a:gd name="connsiteY32" fmla="*/ 479434 h 563350"/>
              <a:gd name="connsiteX33" fmla="*/ 417537 w 1100563"/>
              <a:gd name="connsiteY33" fmla="*/ 483524 h 563350"/>
              <a:gd name="connsiteX34" fmla="*/ 376274 w 1100563"/>
              <a:gd name="connsiteY34" fmla="*/ 478070 h 563350"/>
              <a:gd name="connsiteX35" fmla="*/ 364549 w 1100563"/>
              <a:gd name="connsiteY35" fmla="*/ 476525 h 563350"/>
              <a:gd name="connsiteX36" fmla="*/ 328012 w 1100563"/>
              <a:gd name="connsiteY36" fmla="*/ 480524 h 563350"/>
              <a:gd name="connsiteX37" fmla="*/ 206859 w 1100563"/>
              <a:gd name="connsiteY37" fmla="*/ 545509 h 563350"/>
              <a:gd name="connsiteX38" fmla="*/ 165232 w 1100563"/>
              <a:gd name="connsiteY38" fmla="*/ 557052 h 563350"/>
              <a:gd name="connsiteX39" fmla="*/ 95612 w 1100563"/>
              <a:gd name="connsiteY39" fmla="*/ 560233 h 563350"/>
              <a:gd name="connsiteX40" fmla="*/ 68164 w 1100563"/>
              <a:gd name="connsiteY40" fmla="*/ 563051 h 563350"/>
              <a:gd name="connsiteX41" fmla="*/ 49713 w 1100563"/>
              <a:gd name="connsiteY41" fmla="*/ 561596 h 563350"/>
              <a:gd name="connsiteX42" fmla="*/ 19175 w 1100563"/>
              <a:gd name="connsiteY42" fmla="*/ 545146 h 563350"/>
              <a:gd name="connsiteX43" fmla="*/ 270 w 1100563"/>
              <a:gd name="connsiteY43" fmla="*/ 513153 h 563350"/>
              <a:gd name="connsiteX44" fmla="*/ 10813 w 1100563"/>
              <a:gd name="connsiteY44" fmla="*/ 499156 h 563350"/>
              <a:gd name="connsiteX45" fmla="*/ 125241 w 1100563"/>
              <a:gd name="connsiteY45" fmla="*/ 503428 h 563350"/>
              <a:gd name="connsiteX46" fmla="*/ 245395 w 1100563"/>
              <a:gd name="connsiteY46" fmla="*/ 476162 h 563350"/>
              <a:gd name="connsiteX47" fmla="*/ 309562 w 1100563"/>
              <a:gd name="connsiteY47" fmla="*/ 434081 h 563350"/>
              <a:gd name="connsiteX48" fmla="*/ 325649 w 1100563"/>
              <a:gd name="connsiteY48" fmla="*/ 416630 h 563350"/>
              <a:gd name="connsiteX49" fmla="*/ 339919 w 1100563"/>
              <a:gd name="connsiteY49" fmla="*/ 402452 h 563350"/>
              <a:gd name="connsiteX50" fmla="*/ 374820 w 1100563"/>
              <a:gd name="connsiteY50" fmla="*/ 386728 h 563350"/>
              <a:gd name="connsiteX51" fmla="*/ 389634 w 1100563"/>
              <a:gd name="connsiteY51" fmla="*/ 381911 h 563350"/>
              <a:gd name="connsiteX52" fmla="*/ 431988 w 1100563"/>
              <a:gd name="connsiteY52" fmla="*/ 341739 h 563350"/>
              <a:gd name="connsiteX53" fmla="*/ 445076 w 1100563"/>
              <a:gd name="connsiteY53" fmla="*/ 319562 h 563350"/>
              <a:gd name="connsiteX54" fmla="*/ 456164 w 1100563"/>
              <a:gd name="connsiteY54" fmla="*/ 302475 h 563350"/>
              <a:gd name="connsiteX55" fmla="*/ 462163 w 1100563"/>
              <a:gd name="connsiteY55" fmla="*/ 310110 h 563350"/>
              <a:gd name="connsiteX56" fmla="*/ 452347 w 1100563"/>
              <a:gd name="connsiteY56" fmla="*/ 324470 h 563350"/>
              <a:gd name="connsiteX57" fmla="*/ 451529 w 1100563"/>
              <a:gd name="connsiteY57" fmla="*/ 349828 h 563350"/>
              <a:gd name="connsiteX58" fmla="*/ 464799 w 1100563"/>
              <a:gd name="connsiteY58" fmla="*/ 339466 h 563350"/>
              <a:gd name="connsiteX59" fmla="*/ 479522 w 1100563"/>
              <a:gd name="connsiteY59" fmla="*/ 331559 h 563350"/>
              <a:gd name="connsiteX60" fmla="*/ 474251 w 1100563"/>
              <a:gd name="connsiteY60" fmla="*/ 345283 h 563350"/>
              <a:gd name="connsiteX61" fmla="*/ 386362 w 1100563"/>
              <a:gd name="connsiteY61" fmla="*/ 415994 h 563350"/>
              <a:gd name="connsiteX62" fmla="*/ 384363 w 1100563"/>
              <a:gd name="connsiteY62" fmla="*/ 420357 h 563350"/>
              <a:gd name="connsiteX63" fmla="*/ 511606 w 1100563"/>
              <a:gd name="connsiteY63" fmla="*/ 400089 h 563350"/>
              <a:gd name="connsiteX64" fmla="*/ 532965 w 1100563"/>
              <a:gd name="connsiteY64" fmla="*/ 377639 h 563350"/>
              <a:gd name="connsiteX65" fmla="*/ 540690 w 1100563"/>
              <a:gd name="connsiteY65" fmla="*/ 373731 h 563350"/>
              <a:gd name="connsiteX66" fmla="*/ 643848 w 1100563"/>
              <a:gd name="connsiteY66" fmla="*/ 319289 h 563350"/>
              <a:gd name="connsiteX67" fmla="*/ 682293 w 1100563"/>
              <a:gd name="connsiteY67" fmla="*/ 281116 h 563350"/>
              <a:gd name="connsiteX68" fmla="*/ 690382 w 1100563"/>
              <a:gd name="connsiteY68" fmla="*/ 267756 h 563350"/>
              <a:gd name="connsiteX69" fmla="*/ 767546 w 1100563"/>
              <a:gd name="connsiteY69" fmla="*/ 207497 h 563350"/>
              <a:gd name="connsiteX70" fmla="*/ 853435 w 1100563"/>
              <a:gd name="connsiteY70" fmla="*/ 180503 h 563350"/>
              <a:gd name="connsiteX71" fmla="*/ 897243 w 1100563"/>
              <a:gd name="connsiteY71" fmla="*/ 156691 h 563350"/>
              <a:gd name="connsiteX72" fmla="*/ 953685 w 1100563"/>
              <a:gd name="connsiteY72" fmla="*/ 99795 h 563350"/>
              <a:gd name="connsiteX73" fmla="*/ 963137 w 1100563"/>
              <a:gd name="connsiteY73" fmla="*/ 87434 h 563350"/>
              <a:gd name="connsiteX74" fmla="*/ 984678 w 1100563"/>
              <a:gd name="connsiteY74" fmla="*/ 26903 h 563350"/>
              <a:gd name="connsiteX75" fmla="*/ 983223 w 1100563"/>
              <a:gd name="connsiteY75" fmla="*/ 13633 h 563350"/>
              <a:gd name="connsiteX76" fmla="*/ 984132 w 1100563"/>
              <a:gd name="connsiteY76" fmla="*/ 0 h 563350"/>
              <a:gd name="connsiteX77" fmla="*/ 997856 w 1100563"/>
              <a:gd name="connsiteY77" fmla="*/ 21268 h 563350"/>
              <a:gd name="connsiteX78" fmla="*/ 1029758 w 1100563"/>
              <a:gd name="connsiteY78" fmla="*/ 6817 h 563350"/>
              <a:gd name="connsiteX79" fmla="*/ 1026759 w 1100563"/>
              <a:gd name="connsiteY79" fmla="*/ 11088 h 563350"/>
              <a:gd name="connsiteX80" fmla="*/ 986314 w 1100563"/>
              <a:gd name="connsiteY80" fmla="*/ 69984 h 563350"/>
              <a:gd name="connsiteX81" fmla="*/ 978134 w 1100563"/>
              <a:gd name="connsiteY81" fmla="*/ 87162 h 563350"/>
              <a:gd name="connsiteX82" fmla="*/ 947504 w 1100563"/>
              <a:gd name="connsiteY82" fmla="*/ 135968 h 563350"/>
              <a:gd name="connsiteX83" fmla="*/ 967772 w 1100563"/>
              <a:gd name="connsiteY83" fmla="*/ 137059 h 563350"/>
              <a:gd name="connsiteX84" fmla="*/ 1024396 w 1100563"/>
              <a:gd name="connsiteY84" fmla="*/ 114610 h 563350"/>
              <a:gd name="connsiteX85" fmla="*/ 1038483 w 1100563"/>
              <a:gd name="connsiteY85" fmla="*/ 102249 h 563350"/>
              <a:gd name="connsiteX86" fmla="*/ 1072839 w 1100563"/>
              <a:gd name="connsiteY86" fmla="*/ 67711 h 563350"/>
              <a:gd name="connsiteX87" fmla="*/ 1100560 w 1100563"/>
              <a:gd name="connsiteY87" fmla="*/ 57532 h 56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00563" h="563350">
                <a:moveTo>
                  <a:pt x="1100560" y="57532"/>
                </a:moveTo>
                <a:cubicBezTo>
                  <a:pt x="1100832" y="68802"/>
                  <a:pt x="1087199" y="65258"/>
                  <a:pt x="1083745" y="74346"/>
                </a:cubicBezTo>
                <a:cubicBezTo>
                  <a:pt x="1084654" y="76709"/>
                  <a:pt x="1086109" y="80254"/>
                  <a:pt x="1087472" y="83617"/>
                </a:cubicBezTo>
                <a:cubicBezTo>
                  <a:pt x="1086745" y="84889"/>
                  <a:pt x="1086472" y="86162"/>
                  <a:pt x="1085654" y="86707"/>
                </a:cubicBezTo>
                <a:cubicBezTo>
                  <a:pt x="1059024" y="104248"/>
                  <a:pt x="1032939" y="122790"/>
                  <a:pt x="1005400" y="138695"/>
                </a:cubicBezTo>
                <a:cubicBezTo>
                  <a:pt x="986950" y="149329"/>
                  <a:pt x="966409" y="156418"/>
                  <a:pt x="946686" y="164780"/>
                </a:cubicBezTo>
                <a:cubicBezTo>
                  <a:pt x="924328" y="174323"/>
                  <a:pt x="901879" y="183594"/>
                  <a:pt x="879429" y="192955"/>
                </a:cubicBezTo>
                <a:cubicBezTo>
                  <a:pt x="870977" y="196500"/>
                  <a:pt x="862433" y="199681"/>
                  <a:pt x="853163" y="203407"/>
                </a:cubicBezTo>
                <a:cubicBezTo>
                  <a:pt x="870431" y="204680"/>
                  <a:pt x="887064" y="204134"/>
                  <a:pt x="902969" y="207588"/>
                </a:cubicBezTo>
                <a:cubicBezTo>
                  <a:pt x="920511" y="211405"/>
                  <a:pt x="934417" y="197954"/>
                  <a:pt x="950776" y="198136"/>
                </a:cubicBezTo>
                <a:cubicBezTo>
                  <a:pt x="951231" y="199408"/>
                  <a:pt x="951685" y="200590"/>
                  <a:pt x="952140" y="201862"/>
                </a:cubicBezTo>
                <a:cubicBezTo>
                  <a:pt x="948868" y="205225"/>
                  <a:pt x="945596" y="208497"/>
                  <a:pt x="941688" y="212496"/>
                </a:cubicBezTo>
                <a:cubicBezTo>
                  <a:pt x="956139" y="220403"/>
                  <a:pt x="970317" y="228038"/>
                  <a:pt x="984587" y="235763"/>
                </a:cubicBezTo>
                <a:cubicBezTo>
                  <a:pt x="984223" y="236945"/>
                  <a:pt x="983950" y="238126"/>
                  <a:pt x="983587" y="239308"/>
                </a:cubicBezTo>
                <a:cubicBezTo>
                  <a:pt x="980133" y="239035"/>
                  <a:pt x="976589" y="239217"/>
                  <a:pt x="973226" y="238490"/>
                </a:cubicBezTo>
                <a:cubicBezTo>
                  <a:pt x="955684" y="234673"/>
                  <a:pt x="938325" y="228310"/>
                  <a:pt x="920602" y="227038"/>
                </a:cubicBezTo>
                <a:cubicBezTo>
                  <a:pt x="894153" y="225220"/>
                  <a:pt x="867523" y="226856"/>
                  <a:pt x="840893" y="227038"/>
                </a:cubicBezTo>
                <a:cubicBezTo>
                  <a:pt x="840348" y="227038"/>
                  <a:pt x="839711" y="227311"/>
                  <a:pt x="839166" y="227311"/>
                </a:cubicBezTo>
                <a:cubicBezTo>
                  <a:pt x="797539" y="223493"/>
                  <a:pt x="767001" y="249396"/>
                  <a:pt x="733918" y="267665"/>
                </a:cubicBezTo>
                <a:cubicBezTo>
                  <a:pt x="727283" y="271300"/>
                  <a:pt x="722193" y="278662"/>
                  <a:pt x="717649" y="285206"/>
                </a:cubicBezTo>
                <a:cubicBezTo>
                  <a:pt x="711105" y="294749"/>
                  <a:pt x="705743" y="305111"/>
                  <a:pt x="699744" y="315108"/>
                </a:cubicBezTo>
                <a:cubicBezTo>
                  <a:pt x="689474" y="331923"/>
                  <a:pt x="675568" y="343011"/>
                  <a:pt x="656936" y="351373"/>
                </a:cubicBezTo>
                <a:cubicBezTo>
                  <a:pt x="631396" y="362734"/>
                  <a:pt x="608038" y="378912"/>
                  <a:pt x="580863" y="394726"/>
                </a:cubicBezTo>
                <a:cubicBezTo>
                  <a:pt x="594041" y="400270"/>
                  <a:pt x="604130" y="401452"/>
                  <a:pt x="613855" y="397998"/>
                </a:cubicBezTo>
                <a:cubicBezTo>
                  <a:pt x="645120" y="387092"/>
                  <a:pt x="676113" y="375640"/>
                  <a:pt x="707197" y="364279"/>
                </a:cubicBezTo>
                <a:cubicBezTo>
                  <a:pt x="730191" y="355826"/>
                  <a:pt x="753550" y="353281"/>
                  <a:pt x="777362" y="359462"/>
                </a:cubicBezTo>
                <a:cubicBezTo>
                  <a:pt x="780725" y="360371"/>
                  <a:pt x="783724" y="362643"/>
                  <a:pt x="786451" y="367369"/>
                </a:cubicBezTo>
                <a:cubicBezTo>
                  <a:pt x="782816" y="368096"/>
                  <a:pt x="778907" y="370005"/>
                  <a:pt x="775544" y="369278"/>
                </a:cubicBezTo>
                <a:cubicBezTo>
                  <a:pt x="759094" y="365733"/>
                  <a:pt x="744643" y="371822"/>
                  <a:pt x="730100" y="377639"/>
                </a:cubicBezTo>
                <a:cubicBezTo>
                  <a:pt x="695654" y="391454"/>
                  <a:pt x="661480" y="405815"/>
                  <a:pt x="626943" y="419175"/>
                </a:cubicBezTo>
                <a:cubicBezTo>
                  <a:pt x="619672" y="421993"/>
                  <a:pt x="611037" y="422992"/>
                  <a:pt x="603130" y="422356"/>
                </a:cubicBezTo>
                <a:cubicBezTo>
                  <a:pt x="575955" y="420357"/>
                  <a:pt x="551597" y="428173"/>
                  <a:pt x="528238" y="440897"/>
                </a:cubicBezTo>
                <a:cubicBezTo>
                  <a:pt x="504789" y="453712"/>
                  <a:pt x="481158" y="466164"/>
                  <a:pt x="457982" y="479434"/>
                </a:cubicBezTo>
                <a:cubicBezTo>
                  <a:pt x="444803" y="487068"/>
                  <a:pt x="431624" y="486159"/>
                  <a:pt x="417537" y="483524"/>
                </a:cubicBezTo>
                <a:cubicBezTo>
                  <a:pt x="403904" y="480979"/>
                  <a:pt x="390089" y="479797"/>
                  <a:pt x="376274" y="478070"/>
                </a:cubicBezTo>
                <a:cubicBezTo>
                  <a:pt x="372366" y="477616"/>
                  <a:pt x="367912" y="478161"/>
                  <a:pt x="364549" y="476525"/>
                </a:cubicBezTo>
                <a:cubicBezTo>
                  <a:pt x="351370" y="470436"/>
                  <a:pt x="339646" y="474253"/>
                  <a:pt x="328012" y="480524"/>
                </a:cubicBezTo>
                <a:cubicBezTo>
                  <a:pt x="287658" y="502247"/>
                  <a:pt x="247667" y="524787"/>
                  <a:pt x="206859" y="545509"/>
                </a:cubicBezTo>
                <a:cubicBezTo>
                  <a:pt x="194225" y="551871"/>
                  <a:pt x="179410" y="555507"/>
                  <a:pt x="165232" y="557052"/>
                </a:cubicBezTo>
                <a:cubicBezTo>
                  <a:pt x="142146" y="559506"/>
                  <a:pt x="118788" y="559052"/>
                  <a:pt x="95612" y="560233"/>
                </a:cubicBezTo>
                <a:cubicBezTo>
                  <a:pt x="86432" y="560688"/>
                  <a:pt x="77343" y="562596"/>
                  <a:pt x="68164" y="563051"/>
                </a:cubicBezTo>
                <a:cubicBezTo>
                  <a:pt x="61983" y="563414"/>
                  <a:pt x="55167" y="563869"/>
                  <a:pt x="49713" y="561596"/>
                </a:cubicBezTo>
                <a:cubicBezTo>
                  <a:pt x="39079" y="557143"/>
                  <a:pt x="28809" y="551417"/>
                  <a:pt x="19175" y="545146"/>
                </a:cubicBezTo>
                <a:cubicBezTo>
                  <a:pt x="7814" y="537784"/>
                  <a:pt x="1906" y="526514"/>
                  <a:pt x="270" y="513153"/>
                </a:cubicBezTo>
                <a:cubicBezTo>
                  <a:pt x="-911" y="503519"/>
                  <a:pt x="1634" y="500429"/>
                  <a:pt x="10813" y="499156"/>
                </a:cubicBezTo>
                <a:cubicBezTo>
                  <a:pt x="49168" y="493612"/>
                  <a:pt x="87886" y="495521"/>
                  <a:pt x="125241" y="503428"/>
                </a:cubicBezTo>
                <a:cubicBezTo>
                  <a:pt x="170685" y="513062"/>
                  <a:pt x="208767" y="500156"/>
                  <a:pt x="245395" y="476162"/>
                </a:cubicBezTo>
                <a:cubicBezTo>
                  <a:pt x="266754" y="462165"/>
                  <a:pt x="287840" y="447532"/>
                  <a:pt x="309562" y="434081"/>
                </a:cubicBezTo>
                <a:cubicBezTo>
                  <a:pt x="316924" y="429536"/>
                  <a:pt x="322741" y="424356"/>
                  <a:pt x="325649" y="416630"/>
                </a:cubicBezTo>
                <a:cubicBezTo>
                  <a:pt x="328376" y="409359"/>
                  <a:pt x="333102" y="405360"/>
                  <a:pt x="339919" y="402452"/>
                </a:cubicBezTo>
                <a:cubicBezTo>
                  <a:pt x="351643" y="397362"/>
                  <a:pt x="363095" y="391818"/>
                  <a:pt x="374820" y="386728"/>
                </a:cubicBezTo>
                <a:cubicBezTo>
                  <a:pt x="379546" y="384638"/>
                  <a:pt x="384545" y="382820"/>
                  <a:pt x="389634" y="381911"/>
                </a:cubicBezTo>
                <a:cubicBezTo>
                  <a:pt x="409630" y="378185"/>
                  <a:pt x="425808" y="362007"/>
                  <a:pt x="431988" y="341739"/>
                </a:cubicBezTo>
                <a:cubicBezTo>
                  <a:pt x="434442" y="333740"/>
                  <a:pt x="440532" y="326833"/>
                  <a:pt x="445076" y="319562"/>
                </a:cubicBezTo>
                <a:cubicBezTo>
                  <a:pt x="448711" y="313654"/>
                  <a:pt x="452620" y="307928"/>
                  <a:pt x="456164" y="302475"/>
                </a:cubicBezTo>
                <a:cubicBezTo>
                  <a:pt x="462345" y="302566"/>
                  <a:pt x="464799" y="305111"/>
                  <a:pt x="462163" y="310110"/>
                </a:cubicBezTo>
                <a:cubicBezTo>
                  <a:pt x="459436" y="315199"/>
                  <a:pt x="455528" y="319653"/>
                  <a:pt x="452347" y="324470"/>
                </a:cubicBezTo>
                <a:cubicBezTo>
                  <a:pt x="447166" y="332286"/>
                  <a:pt x="445530" y="340375"/>
                  <a:pt x="451529" y="349828"/>
                </a:cubicBezTo>
                <a:cubicBezTo>
                  <a:pt x="455982" y="346283"/>
                  <a:pt x="460163" y="342466"/>
                  <a:pt x="464799" y="339466"/>
                </a:cubicBezTo>
                <a:cubicBezTo>
                  <a:pt x="469343" y="336467"/>
                  <a:pt x="474433" y="334286"/>
                  <a:pt x="479522" y="331559"/>
                </a:cubicBezTo>
                <a:cubicBezTo>
                  <a:pt x="483976" y="340284"/>
                  <a:pt x="478159" y="342102"/>
                  <a:pt x="474251" y="345283"/>
                </a:cubicBezTo>
                <a:cubicBezTo>
                  <a:pt x="445258" y="369278"/>
                  <a:pt x="412538" y="388637"/>
                  <a:pt x="386362" y="415994"/>
                </a:cubicBezTo>
                <a:cubicBezTo>
                  <a:pt x="385272" y="417085"/>
                  <a:pt x="384999" y="418993"/>
                  <a:pt x="384363" y="420357"/>
                </a:cubicBezTo>
                <a:cubicBezTo>
                  <a:pt x="430988" y="443987"/>
                  <a:pt x="471979" y="430718"/>
                  <a:pt x="511606" y="400089"/>
                </a:cubicBezTo>
                <a:cubicBezTo>
                  <a:pt x="511061" y="387728"/>
                  <a:pt x="519331" y="380457"/>
                  <a:pt x="532965" y="377639"/>
                </a:cubicBezTo>
                <a:cubicBezTo>
                  <a:pt x="535691" y="377094"/>
                  <a:pt x="538418" y="375458"/>
                  <a:pt x="540690" y="373731"/>
                </a:cubicBezTo>
                <a:cubicBezTo>
                  <a:pt x="572592" y="350827"/>
                  <a:pt x="609038" y="336649"/>
                  <a:pt x="643848" y="319289"/>
                </a:cubicBezTo>
                <a:cubicBezTo>
                  <a:pt x="660571" y="310928"/>
                  <a:pt x="676113" y="300748"/>
                  <a:pt x="682293" y="281116"/>
                </a:cubicBezTo>
                <a:cubicBezTo>
                  <a:pt x="683839" y="276299"/>
                  <a:pt x="687020" y="271755"/>
                  <a:pt x="690382" y="267756"/>
                </a:cubicBezTo>
                <a:cubicBezTo>
                  <a:pt x="711923" y="242398"/>
                  <a:pt x="736372" y="221766"/>
                  <a:pt x="767546" y="207497"/>
                </a:cubicBezTo>
                <a:cubicBezTo>
                  <a:pt x="795449" y="194773"/>
                  <a:pt x="824260" y="187684"/>
                  <a:pt x="853435" y="180503"/>
                </a:cubicBezTo>
                <a:cubicBezTo>
                  <a:pt x="869977" y="176504"/>
                  <a:pt x="884974" y="169415"/>
                  <a:pt x="897243" y="156691"/>
                </a:cubicBezTo>
                <a:cubicBezTo>
                  <a:pt x="915785" y="137423"/>
                  <a:pt x="934962" y="118881"/>
                  <a:pt x="953685" y="99795"/>
                </a:cubicBezTo>
                <a:cubicBezTo>
                  <a:pt x="957320" y="96069"/>
                  <a:pt x="961319" y="92069"/>
                  <a:pt x="963137" y="87434"/>
                </a:cubicBezTo>
                <a:cubicBezTo>
                  <a:pt x="970772" y="67439"/>
                  <a:pt x="978043" y="47262"/>
                  <a:pt x="984678" y="26903"/>
                </a:cubicBezTo>
                <a:cubicBezTo>
                  <a:pt x="985950" y="23086"/>
                  <a:pt x="983496" y="18087"/>
                  <a:pt x="983223" y="13633"/>
                </a:cubicBezTo>
                <a:cubicBezTo>
                  <a:pt x="983042" y="10634"/>
                  <a:pt x="983587" y="7544"/>
                  <a:pt x="984132" y="0"/>
                </a:cubicBezTo>
                <a:cubicBezTo>
                  <a:pt x="989949" y="8907"/>
                  <a:pt x="993403" y="14360"/>
                  <a:pt x="997856" y="21268"/>
                </a:cubicBezTo>
                <a:cubicBezTo>
                  <a:pt x="1005582" y="10543"/>
                  <a:pt x="1014398" y="2454"/>
                  <a:pt x="1029758" y="6817"/>
                </a:cubicBezTo>
                <a:cubicBezTo>
                  <a:pt x="1028849" y="8180"/>
                  <a:pt x="1028213" y="10270"/>
                  <a:pt x="1026759" y="11088"/>
                </a:cubicBezTo>
                <a:cubicBezTo>
                  <a:pt x="1004946" y="24994"/>
                  <a:pt x="993948" y="46262"/>
                  <a:pt x="986314" y="69984"/>
                </a:cubicBezTo>
                <a:cubicBezTo>
                  <a:pt x="984405" y="75982"/>
                  <a:pt x="981406" y="81799"/>
                  <a:pt x="978134" y="87162"/>
                </a:cubicBezTo>
                <a:cubicBezTo>
                  <a:pt x="968318" y="103340"/>
                  <a:pt x="958047" y="119245"/>
                  <a:pt x="947504" y="135968"/>
                </a:cubicBezTo>
                <a:cubicBezTo>
                  <a:pt x="954685" y="141512"/>
                  <a:pt x="961683" y="139331"/>
                  <a:pt x="967772" y="137059"/>
                </a:cubicBezTo>
                <a:cubicBezTo>
                  <a:pt x="986859" y="130061"/>
                  <a:pt x="1005855" y="122790"/>
                  <a:pt x="1024396" y="114610"/>
                </a:cubicBezTo>
                <a:cubicBezTo>
                  <a:pt x="1029849" y="112247"/>
                  <a:pt x="1034030" y="106702"/>
                  <a:pt x="1038483" y="102249"/>
                </a:cubicBezTo>
                <a:cubicBezTo>
                  <a:pt x="1049935" y="90797"/>
                  <a:pt x="1060842" y="78618"/>
                  <a:pt x="1072839" y="67711"/>
                </a:cubicBezTo>
                <a:cubicBezTo>
                  <a:pt x="1082655" y="58714"/>
                  <a:pt x="1090289" y="56623"/>
                  <a:pt x="1100560" y="57532"/>
                </a:cubicBezTo>
                <a:close/>
              </a:path>
            </a:pathLst>
          </a:custGeom>
          <a:solidFill>
            <a:srgbClr val="F8EAD4"/>
          </a:solidFill>
          <a:ln w="9053" cap="flat">
            <a:noFill/>
            <a:prstDash val="solid"/>
            <a:miter/>
          </a:ln>
        </p:spPr>
        <p:txBody>
          <a:bodyPr rtlCol="0" anchor="ctr"/>
          <a:lstStyle/>
          <a:p>
            <a:endParaRPr lang="en-US" dirty="0"/>
          </a:p>
        </p:txBody>
      </p:sp>
      <p:sp>
        <p:nvSpPr>
          <p:cNvPr id="25" name="Picture Placeholder 34">
            <a:extLst>
              <a:ext uri="{FF2B5EF4-FFF2-40B4-BE49-F238E27FC236}">
                <a16:creationId xmlns:a16="http://schemas.microsoft.com/office/drawing/2014/main" id="{771DFCF5-94C5-4563-8423-D05A462D8DA0}"/>
              </a:ext>
            </a:extLst>
          </p:cNvPr>
          <p:cNvSpPr>
            <a:spLocks noGrp="1"/>
          </p:cNvSpPr>
          <p:nvPr>
            <p:ph type="pic" sz="quarter" idx="10"/>
          </p:nvPr>
        </p:nvSpPr>
        <p:spPr>
          <a:xfrm>
            <a:off x="840659" y="3699572"/>
            <a:ext cx="2120872" cy="2120963"/>
          </a:xfrm>
          <a:solidFill>
            <a:schemeClr val="tx2">
              <a:lumMod val="50000"/>
            </a:schemeClr>
          </a:solidFill>
        </p:spPr>
        <p:txBody>
          <a:bodyPr/>
          <a:lstStyle>
            <a:lvl1pPr algn="ctr">
              <a:buNone/>
              <a:defRPr sz="1400">
                <a:solidFill>
                  <a:schemeClr val="bg1"/>
                </a:solidFill>
                <a:latin typeface="+mn-lt"/>
              </a:defRPr>
            </a:lvl1pPr>
          </a:lstStyle>
          <a:p>
            <a:r>
              <a:rPr lang="en-US"/>
              <a:t>Click icon to add picture</a:t>
            </a:r>
            <a:endParaRPr lang="en-US" dirty="0"/>
          </a:p>
        </p:txBody>
      </p:sp>
      <p:sp>
        <p:nvSpPr>
          <p:cNvPr id="27" name="Picture Placeholder 34">
            <a:extLst>
              <a:ext uri="{FF2B5EF4-FFF2-40B4-BE49-F238E27FC236}">
                <a16:creationId xmlns:a16="http://schemas.microsoft.com/office/drawing/2014/main" id="{EFB6A770-C929-4EDF-85EB-4A8B19E96898}"/>
              </a:ext>
            </a:extLst>
          </p:cNvPr>
          <p:cNvSpPr>
            <a:spLocks noGrp="1"/>
          </p:cNvSpPr>
          <p:nvPr>
            <p:ph type="pic" sz="quarter" idx="11"/>
          </p:nvPr>
        </p:nvSpPr>
        <p:spPr>
          <a:xfrm>
            <a:off x="3637653" y="3713275"/>
            <a:ext cx="2120872" cy="2107260"/>
          </a:xfrm>
          <a:solidFill>
            <a:schemeClr val="tx2">
              <a:lumMod val="40000"/>
              <a:lumOff val="60000"/>
            </a:schemeClr>
          </a:solidFill>
        </p:spPr>
        <p:txBody>
          <a:bodyPr/>
          <a:lstStyle>
            <a:lvl1pPr algn="ctr">
              <a:buNone/>
              <a:defRPr sz="1400">
                <a:solidFill>
                  <a:schemeClr val="tx1"/>
                </a:solidFill>
                <a:latin typeface="+mn-lt"/>
              </a:defRPr>
            </a:lvl1pPr>
          </a:lstStyle>
          <a:p>
            <a:r>
              <a:rPr lang="en-US"/>
              <a:t>Click icon to add picture</a:t>
            </a:r>
            <a:endParaRPr lang="en-US" dirty="0"/>
          </a:p>
        </p:txBody>
      </p:sp>
      <p:sp>
        <p:nvSpPr>
          <p:cNvPr id="30" name="Picture Placeholder 34">
            <a:extLst>
              <a:ext uri="{FF2B5EF4-FFF2-40B4-BE49-F238E27FC236}">
                <a16:creationId xmlns:a16="http://schemas.microsoft.com/office/drawing/2014/main" id="{E59E95AF-7585-4115-8054-B085E0FF9EB9}"/>
              </a:ext>
            </a:extLst>
          </p:cNvPr>
          <p:cNvSpPr>
            <a:spLocks noGrp="1"/>
          </p:cNvSpPr>
          <p:nvPr>
            <p:ph type="pic" sz="quarter" idx="12"/>
          </p:nvPr>
        </p:nvSpPr>
        <p:spPr>
          <a:xfrm>
            <a:off x="6434747" y="3699572"/>
            <a:ext cx="2120872" cy="2120963"/>
          </a:xfrm>
          <a:solidFill>
            <a:schemeClr val="tx2">
              <a:lumMod val="50000"/>
            </a:schemeClr>
          </a:solidFill>
        </p:spPr>
        <p:txBody>
          <a:bodyPr/>
          <a:lstStyle>
            <a:lvl1pPr algn="ctr">
              <a:buNone/>
              <a:defRPr sz="1400">
                <a:solidFill>
                  <a:schemeClr val="bg1"/>
                </a:solidFill>
                <a:latin typeface="+mn-lt"/>
              </a:defRPr>
            </a:lvl1pPr>
          </a:lstStyle>
          <a:p>
            <a:r>
              <a:rPr lang="en-US"/>
              <a:t>Click icon to add picture</a:t>
            </a:r>
            <a:endParaRPr lang="en-US" dirty="0"/>
          </a:p>
        </p:txBody>
      </p:sp>
      <p:sp>
        <p:nvSpPr>
          <p:cNvPr id="31" name="Picture Placeholder 34">
            <a:extLst>
              <a:ext uri="{FF2B5EF4-FFF2-40B4-BE49-F238E27FC236}">
                <a16:creationId xmlns:a16="http://schemas.microsoft.com/office/drawing/2014/main" id="{8CF32787-1C54-4041-B325-864EB07CA58D}"/>
              </a:ext>
            </a:extLst>
          </p:cNvPr>
          <p:cNvSpPr>
            <a:spLocks noGrp="1"/>
          </p:cNvSpPr>
          <p:nvPr>
            <p:ph type="pic" sz="quarter" idx="13"/>
          </p:nvPr>
        </p:nvSpPr>
        <p:spPr>
          <a:xfrm>
            <a:off x="9229469" y="3699573"/>
            <a:ext cx="2120872" cy="2120962"/>
          </a:xfrm>
          <a:solidFill>
            <a:schemeClr val="tx2">
              <a:lumMod val="40000"/>
              <a:lumOff val="60000"/>
            </a:schemeClr>
          </a:solidFill>
        </p:spPr>
        <p:txBody>
          <a:bodyPr/>
          <a:lstStyle>
            <a:lvl1pPr algn="ctr">
              <a:buNone/>
              <a:defRPr sz="1400">
                <a:solidFill>
                  <a:schemeClr val="tx1"/>
                </a:soli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6097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 Photo Collage">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6453-F65D-4E9B-9827-962EA7B43B3C}"/>
              </a:ext>
            </a:extLst>
          </p:cNvPr>
          <p:cNvSpPr>
            <a:spLocks noGrp="1"/>
          </p:cNvSpPr>
          <p:nvPr>
            <p:ph type="title"/>
          </p:nvPr>
        </p:nvSpPr>
        <p:spPr>
          <a:xfrm>
            <a:off x="0" y="0"/>
            <a:ext cx="11339241" cy="407035"/>
          </a:xfrm>
        </p:spPr>
        <p:txBody>
          <a:bodyPr/>
          <a:lstStyle>
            <a:lvl1pPr>
              <a:defRPr sz="900">
                <a:solidFill>
                  <a:schemeClr val="accent3">
                    <a:lumMod val="40000"/>
                    <a:lumOff val="60000"/>
                  </a:schemeClr>
                </a:solidFill>
              </a:defRPr>
            </a:lvl1pPr>
          </a:lstStyle>
          <a:p>
            <a:r>
              <a:rPr lang="en-US"/>
              <a:t>Click to edit Master title style</a:t>
            </a:r>
          </a:p>
        </p:txBody>
      </p:sp>
      <p:sp>
        <p:nvSpPr>
          <p:cNvPr id="5" name="Rectangle 4">
            <a:extLst>
              <a:ext uri="{FF2B5EF4-FFF2-40B4-BE49-F238E27FC236}">
                <a16:creationId xmlns:a16="http://schemas.microsoft.com/office/drawing/2014/main" id="{D61CD3A7-191A-485E-B049-D37C740CB310}"/>
              </a:ext>
              <a:ext uri="{C183D7F6-B498-43B3-948B-1728B52AA6E4}">
                <adec:decorative xmlns:adec="http://schemas.microsoft.com/office/drawing/2017/decorative" val="1"/>
              </a:ext>
            </a:extLst>
          </p:cNvPr>
          <p:cNvSpPr/>
          <p:nvPr/>
        </p:nvSpPr>
        <p:spPr>
          <a:xfrm>
            <a:off x="106303" y="122372"/>
            <a:ext cx="3419583"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9B6B0CD-4535-4563-A88C-7CDF7196B85B}"/>
              </a:ext>
              <a:ext uri="{C183D7F6-B498-43B3-948B-1728B52AA6E4}">
                <adec:decorative xmlns:adec="http://schemas.microsoft.com/office/drawing/2017/decorative" val="1"/>
              </a:ext>
            </a:extLst>
          </p:cNvPr>
          <p:cNvSpPr/>
          <p:nvPr/>
        </p:nvSpPr>
        <p:spPr>
          <a:xfrm>
            <a:off x="106303" y="3741802"/>
            <a:ext cx="3419583" cy="298185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6616B6-846C-4079-9DD9-63233DAD3ACB}"/>
              </a:ext>
              <a:ext uri="{C183D7F6-B498-43B3-948B-1728B52AA6E4}">
                <adec:decorative xmlns:adec="http://schemas.microsoft.com/office/drawing/2017/decorative" val="1"/>
              </a:ext>
            </a:extLst>
          </p:cNvPr>
          <p:cNvSpPr/>
          <p:nvPr/>
        </p:nvSpPr>
        <p:spPr>
          <a:xfrm>
            <a:off x="3642691" y="122372"/>
            <a:ext cx="2956440" cy="296762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B979808-C3C3-4F87-A5AE-006E7FF4D946}"/>
              </a:ext>
              <a:ext uri="{C183D7F6-B498-43B3-948B-1728B52AA6E4}">
                <adec:decorative xmlns:adec="http://schemas.microsoft.com/office/drawing/2017/decorative" val="1"/>
              </a:ext>
            </a:extLst>
          </p:cNvPr>
          <p:cNvSpPr/>
          <p:nvPr/>
        </p:nvSpPr>
        <p:spPr>
          <a:xfrm>
            <a:off x="6708952" y="122372"/>
            <a:ext cx="2673402" cy="41396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C382A8-4A78-49CE-B22C-0941D49A83FD}"/>
              </a:ext>
              <a:ext uri="{C183D7F6-B498-43B3-948B-1728B52AA6E4}">
                <adec:decorative xmlns:adec="http://schemas.microsoft.com/office/drawing/2017/decorative" val="1"/>
              </a:ext>
            </a:extLst>
          </p:cNvPr>
          <p:cNvSpPr/>
          <p:nvPr/>
        </p:nvSpPr>
        <p:spPr>
          <a:xfrm>
            <a:off x="3642690" y="3205824"/>
            <a:ext cx="2956440"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DDCA776-FCFC-4F63-8D71-9078106C9472}"/>
              </a:ext>
              <a:ext uri="{C183D7F6-B498-43B3-948B-1728B52AA6E4}">
                <adec:decorative xmlns:adec="http://schemas.microsoft.com/office/drawing/2017/decorative" val="1"/>
              </a:ext>
            </a:extLst>
          </p:cNvPr>
          <p:cNvSpPr/>
          <p:nvPr/>
        </p:nvSpPr>
        <p:spPr>
          <a:xfrm>
            <a:off x="9492176" y="122372"/>
            <a:ext cx="2568606" cy="2860006"/>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59447AF-2555-49E0-918A-7A5A3E4DE479}"/>
              </a:ext>
              <a:ext uri="{C183D7F6-B498-43B3-948B-1728B52AA6E4}">
                <adec:decorative xmlns:adec="http://schemas.microsoft.com/office/drawing/2017/decorative" val="1"/>
              </a:ext>
            </a:extLst>
          </p:cNvPr>
          <p:cNvSpPr/>
          <p:nvPr/>
        </p:nvSpPr>
        <p:spPr>
          <a:xfrm>
            <a:off x="6708953" y="4372996"/>
            <a:ext cx="2673402" cy="235065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51BDE1-FF97-41BB-B1FE-039ECB3FAA48}"/>
              </a:ext>
              <a:ext uri="{C183D7F6-B498-43B3-948B-1728B52AA6E4}">
                <adec:decorative xmlns:adec="http://schemas.microsoft.com/office/drawing/2017/decorative" val="1"/>
              </a:ext>
            </a:extLst>
          </p:cNvPr>
          <p:cNvSpPr/>
          <p:nvPr/>
        </p:nvSpPr>
        <p:spPr>
          <a:xfrm>
            <a:off x="9492174" y="3090002"/>
            <a:ext cx="2568608" cy="3633654"/>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icture Placeholder 12">
            <a:extLst>
              <a:ext uri="{FF2B5EF4-FFF2-40B4-BE49-F238E27FC236}">
                <a16:creationId xmlns:a16="http://schemas.microsoft.com/office/drawing/2014/main" id="{67AD5A73-8716-4463-A72A-D6F3CA1C957B}"/>
              </a:ext>
            </a:extLst>
          </p:cNvPr>
          <p:cNvSpPr>
            <a:spLocks noGrp="1"/>
          </p:cNvSpPr>
          <p:nvPr>
            <p:ph type="pic" sz="quarter" idx="10"/>
          </p:nvPr>
        </p:nvSpPr>
        <p:spPr>
          <a:xfrm>
            <a:off x="349279" y="374309"/>
            <a:ext cx="2926597" cy="2524311"/>
          </a:xfrm>
          <a:solidFill>
            <a:schemeClr val="tx2">
              <a:lumMod val="40000"/>
              <a:lumOff val="60000"/>
            </a:schemeClr>
          </a:solidFill>
        </p:spPr>
        <p:txBody>
          <a:bodyPr/>
          <a:lstStyle>
            <a:lvl1pPr algn="ctr">
              <a:buNone/>
              <a:defRPr sz="1400">
                <a:solidFill>
                  <a:schemeClr val="tx1"/>
                </a:solidFill>
                <a:latin typeface="+mn-lt"/>
              </a:defRPr>
            </a:lvl1pPr>
          </a:lstStyle>
          <a:p>
            <a:r>
              <a:rPr lang="en-US"/>
              <a:t>Click icon to add picture</a:t>
            </a:r>
            <a:endParaRPr lang="en-US" dirty="0"/>
          </a:p>
        </p:txBody>
      </p:sp>
      <p:sp>
        <p:nvSpPr>
          <p:cNvPr id="29" name="Picture Placeholder 18">
            <a:extLst>
              <a:ext uri="{FF2B5EF4-FFF2-40B4-BE49-F238E27FC236}">
                <a16:creationId xmlns:a16="http://schemas.microsoft.com/office/drawing/2014/main" id="{306E7670-75FA-47A8-81A4-05FD7DE0AF1D}"/>
              </a:ext>
            </a:extLst>
          </p:cNvPr>
          <p:cNvSpPr>
            <a:spLocks noGrp="1"/>
          </p:cNvSpPr>
          <p:nvPr>
            <p:ph type="pic" sz="quarter" idx="11"/>
          </p:nvPr>
        </p:nvSpPr>
        <p:spPr>
          <a:xfrm>
            <a:off x="349189" y="3994520"/>
            <a:ext cx="2930525" cy="1987550"/>
          </a:xfrm>
          <a:solidFill>
            <a:schemeClr val="tx2">
              <a:lumMod val="50000"/>
            </a:schemeClr>
          </a:solidFill>
        </p:spPr>
        <p:txBody>
          <a:bodyPr/>
          <a:lstStyle>
            <a:lvl1pPr algn="ctr">
              <a:buNone/>
              <a:defRPr sz="1400">
                <a:solidFill>
                  <a:schemeClr val="bg1"/>
                </a:solidFill>
                <a:latin typeface="+mn-lt"/>
              </a:defRPr>
            </a:lvl1pPr>
          </a:lstStyle>
          <a:p>
            <a:r>
              <a:rPr lang="en-US"/>
              <a:t>Click icon to add picture</a:t>
            </a:r>
            <a:endParaRPr lang="en-US" dirty="0"/>
          </a:p>
        </p:txBody>
      </p:sp>
      <p:sp>
        <p:nvSpPr>
          <p:cNvPr id="31" name="Picture Placeholder 18">
            <a:extLst>
              <a:ext uri="{FF2B5EF4-FFF2-40B4-BE49-F238E27FC236}">
                <a16:creationId xmlns:a16="http://schemas.microsoft.com/office/drawing/2014/main" id="{37E62A63-6ADB-4815-870C-7DE18C0E2A4C}"/>
              </a:ext>
            </a:extLst>
          </p:cNvPr>
          <p:cNvSpPr>
            <a:spLocks noGrp="1"/>
          </p:cNvSpPr>
          <p:nvPr>
            <p:ph type="pic" sz="quarter" idx="13"/>
          </p:nvPr>
        </p:nvSpPr>
        <p:spPr>
          <a:xfrm>
            <a:off x="3887874" y="374309"/>
            <a:ext cx="2460900" cy="1974108"/>
          </a:xfrm>
          <a:solidFill>
            <a:schemeClr val="tx2">
              <a:lumMod val="50000"/>
            </a:schemeClr>
          </a:solidFill>
        </p:spPr>
        <p:txBody>
          <a:bodyPr/>
          <a:lstStyle>
            <a:lvl1pPr algn="ctr">
              <a:buNone/>
              <a:defRPr sz="1400">
                <a:solidFill>
                  <a:schemeClr val="bg1"/>
                </a:solidFill>
                <a:latin typeface="+mn-lt"/>
              </a:defRPr>
            </a:lvl1pPr>
          </a:lstStyle>
          <a:p>
            <a:r>
              <a:rPr lang="en-US"/>
              <a:t>Click icon to add picture</a:t>
            </a:r>
            <a:endParaRPr lang="en-US" dirty="0"/>
          </a:p>
        </p:txBody>
      </p:sp>
      <p:sp>
        <p:nvSpPr>
          <p:cNvPr id="33" name="Picture Placeholder 12">
            <a:extLst>
              <a:ext uri="{FF2B5EF4-FFF2-40B4-BE49-F238E27FC236}">
                <a16:creationId xmlns:a16="http://schemas.microsoft.com/office/drawing/2014/main" id="{C88BEAB2-2E36-458C-A884-338D4D0E6599}"/>
              </a:ext>
            </a:extLst>
          </p:cNvPr>
          <p:cNvSpPr>
            <a:spLocks noGrp="1"/>
          </p:cNvSpPr>
          <p:nvPr>
            <p:ph type="pic" sz="quarter" idx="15"/>
          </p:nvPr>
        </p:nvSpPr>
        <p:spPr>
          <a:xfrm>
            <a:off x="3886791" y="3458132"/>
            <a:ext cx="2460899" cy="2523939"/>
          </a:xfrm>
          <a:solidFill>
            <a:srgbClr val="ADC5D0"/>
          </a:solidFill>
        </p:spPr>
        <p:txBody>
          <a:bodyPr/>
          <a:lstStyle>
            <a:lvl1pPr algn="ctr">
              <a:buNone/>
              <a:defRPr sz="1400">
                <a:solidFill>
                  <a:schemeClr val="tx1"/>
                </a:solidFill>
                <a:latin typeface="+mn-lt"/>
              </a:defRPr>
            </a:lvl1pPr>
          </a:lstStyle>
          <a:p>
            <a:r>
              <a:rPr lang="en-US"/>
              <a:t>Click icon to add picture</a:t>
            </a:r>
            <a:endParaRPr lang="en-US" dirty="0"/>
          </a:p>
        </p:txBody>
      </p:sp>
      <p:sp>
        <p:nvSpPr>
          <p:cNvPr id="34" name="Picture Placeholder 12">
            <a:extLst>
              <a:ext uri="{FF2B5EF4-FFF2-40B4-BE49-F238E27FC236}">
                <a16:creationId xmlns:a16="http://schemas.microsoft.com/office/drawing/2014/main" id="{F83EDCAF-9FBF-42BB-9012-9D6E7AE4AAE2}"/>
              </a:ext>
            </a:extLst>
          </p:cNvPr>
          <p:cNvSpPr>
            <a:spLocks noGrp="1"/>
          </p:cNvSpPr>
          <p:nvPr>
            <p:ph type="pic" sz="quarter" idx="16"/>
          </p:nvPr>
        </p:nvSpPr>
        <p:spPr>
          <a:xfrm>
            <a:off x="6953051" y="374309"/>
            <a:ext cx="2173481" cy="3131604"/>
          </a:xfrm>
          <a:solidFill>
            <a:schemeClr val="tx2">
              <a:lumMod val="40000"/>
              <a:lumOff val="60000"/>
            </a:schemeClr>
          </a:solidFill>
        </p:spPr>
        <p:txBody>
          <a:bodyPr/>
          <a:lstStyle>
            <a:lvl1pPr algn="ctr">
              <a:buNone/>
              <a:defRPr sz="1400">
                <a:solidFill>
                  <a:schemeClr val="tx1"/>
                </a:solidFill>
                <a:latin typeface="+mn-lt"/>
              </a:defRPr>
            </a:lvl1pPr>
          </a:lstStyle>
          <a:p>
            <a:r>
              <a:rPr lang="en-US"/>
              <a:t>Click icon to add picture</a:t>
            </a:r>
            <a:endParaRPr lang="en-US" dirty="0"/>
          </a:p>
        </p:txBody>
      </p:sp>
      <p:sp>
        <p:nvSpPr>
          <p:cNvPr id="32" name="Picture Placeholder 18">
            <a:extLst>
              <a:ext uri="{FF2B5EF4-FFF2-40B4-BE49-F238E27FC236}">
                <a16:creationId xmlns:a16="http://schemas.microsoft.com/office/drawing/2014/main" id="{5E88C04C-B228-4B61-AE61-D503F82ACA8A}"/>
              </a:ext>
            </a:extLst>
          </p:cNvPr>
          <p:cNvSpPr>
            <a:spLocks noGrp="1"/>
          </p:cNvSpPr>
          <p:nvPr>
            <p:ph type="pic" sz="quarter" idx="14"/>
          </p:nvPr>
        </p:nvSpPr>
        <p:spPr>
          <a:xfrm>
            <a:off x="6953053" y="4624367"/>
            <a:ext cx="2173480" cy="1357703"/>
          </a:xfrm>
          <a:solidFill>
            <a:schemeClr val="tx2">
              <a:lumMod val="50000"/>
            </a:schemeClr>
          </a:solidFill>
        </p:spPr>
        <p:txBody>
          <a:bodyPr/>
          <a:lstStyle>
            <a:lvl1pPr algn="ctr">
              <a:buNone/>
              <a:defRPr sz="1400">
                <a:solidFill>
                  <a:schemeClr val="bg1"/>
                </a:solidFill>
                <a:latin typeface="+mn-lt"/>
              </a:defRPr>
            </a:lvl1pPr>
          </a:lstStyle>
          <a:p>
            <a:r>
              <a:rPr lang="en-US"/>
              <a:t>Click icon to add picture</a:t>
            </a:r>
            <a:endParaRPr lang="en-US" dirty="0"/>
          </a:p>
        </p:txBody>
      </p:sp>
      <p:sp>
        <p:nvSpPr>
          <p:cNvPr id="30" name="Picture Placeholder 18">
            <a:extLst>
              <a:ext uri="{FF2B5EF4-FFF2-40B4-BE49-F238E27FC236}">
                <a16:creationId xmlns:a16="http://schemas.microsoft.com/office/drawing/2014/main" id="{D93EF954-7570-4C45-A73E-24302285496B}"/>
              </a:ext>
            </a:extLst>
          </p:cNvPr>
          <p:cNvSpPr>
            <a:spLocks noGrp="1"/>
          </p:cNvSpPr>
          <p:nvPr>
            <p:ph type="pic" sz="quarter" idx="12"/>
          </p:nvPr>
        </p:nvSpPr>
        <p:spPr>
          <a:xfrm>
            <a:off x="9737360" y="374308"/>
            <a:ext cx="2078236" cy="1866486"/>
          </a:xfrm>
          <a:solidFill>
            <a:schemeClr val="tx2">
              <a:lumMod val="50000"/>
            </a:schemeClr>
          </a:solidFill>
        </p:spPr>
        <p:txBody>
          <a:bodyPr/>
          <a:lstStyle>
            <a:lvl1pPr algn="ctr">
              <a:buNone/>
              <a:defRPr sz="1400">
                <a:solidFill>
                  <a:schemeClr val="bg1"/>
                </a:solidFill>
                <a:latin typeface="+mn-lt"/>
              </a:defRPr>
            </a:lvl1pPr>
          </a:lstStyle>
          <a:p>
            <a:r>
              <a:rPr lang="en-US"/>
              <a:t>Click icon to add picture</a:t>
            </a:r>
            <a:endParaRPr lang="en-US" dirty="0"/>
          </a:p>
        </p:txBody>
      </p:sp>
      <p:sp>
        <p:nvSpPr>
          <p:cNvPr id="35" name="Picture Placeholder 12">
            <a:extLst>
              <a:ext uri="{FF2B5EF4-FFF2-40B4-BE49-F238E27FC236}">
                <a16:creationId xmlns:a16="http://schemas.microsoft.com/office/drawing/2014/main" id="{EBC88136-E5C2-44CD-88E4-25103D1B33C0}"/>
              </a:ext>
            </a:extLst>
          </p:cNvPr>
          <p:cNvSpPr>
            <a:spLocks noGrp="1"/>
          </p:cNvSpPr>
          <p:nvPr>
            <p:ph type="pic" sz="quarter" idx="17"/>
          </p:nvPr>
        </p:nvSpPr>
        <p:spPr>
          <a:xfrm>
            <a:off x="9737360" y="3342229"/>
            <a:ext cx="2078236" cy="2639842"/>
          </a:xfrm>
          <a:solidFill>
            <a:srgbClr val="ADC5D0"/>
          </a:solidFill>
        </p:spPr>
        <p:txBody>
          <a:bodyPr/>
          <a:lstStyle>
            <a:lvl1pPr algn="ctr">
              <a:buNone/>
              <a:defRPr sz="1400">
                <a:solidFill>
                  <a:schemeClr val="tx1"/>
                </a:soli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5945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pic>
        <p:nvPicPr>
          <p:cNvPr id="4" name="Picture Placeholder 25">
            <a:extLst>
              <a:ext uri="{FF2B5EF4-FFF2-40B4-BE49-F238E27FC236}">
                <a16:creationId xmlns:a16="http://schemas.microsoft.com/office/drawing/2014/main" id="{1E127685-9474-47AE-BB6F-86969AAB7448}"/>
              </a:ext>
              <a:ext uri="{C183D7F6-B498-43B3-948B-1728B52AA6E4}">
                <adec:decorative xmlns:adec="http://schemas.microsoft.com/office/drawing/2017/decorative" val="1"/>
              </a:ext>
            </a:extLst>
          </p:cNvPr>
          <p:cNvPicPr>
            <a:picLocks noChangeAspect="1"/>
          </p:cNvPicPr>
          <p:nvPr userDrawn="1"/>
        </p:nvPicPr>
        <p:blipFill rotWithShape="1">
          <a:blip r:embed="rId2">
            <a:duotone>
              <a:schemeClr val="accent1">
                <a:shade val="45000"/>
                <a:satMod val="135000"/>
              </a:schemeClr>
              <a:prstClr val="white"/>
            </a:duotone>
            <a:alphaModFix amt="30000"/>
          </a:blip>
          <a:srcRect t="42935" b="81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28C633AD-DA0D-4222-BB4C-CEE9D3EFC731}"/>
              </a:ext>
              <a:ext uri="{C183D7F6-B498-43B3-948B-1728B52AA6E4}">
                <adec:decorative xmlns:adec="http://schemas.microsoft.com/office/drawing/2017/decorative" val="1"/>
              </a:ext>
            </a:extLst>
          </p:cNvPr>
          <p:cNvSpPr/>
          <p:nvPr userDrawn="1"/>
        </p:nvSpPr>
        <p:spPr>
          <a:xfrm>
            <a:off x="285565" y="285566"/>
            <a:ext cx="11620870" cy="628686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CA5687A6-EA6B-4C7B-A341-693882F29DE7}"/>
              </a:ext>
            </a:extLst>
          </p:cNvPr>
          <p:cNvSpPr>
            <a:spLocks noGrp="1"/>
          </p:cNvSpPr>
          <p:nvPr>
            <p:ph type="title" hasCustomPrompt="1"/>
          </p:nvPr>
        </p:nvSpPr>
        <p:spPr>
          <a:xfrm>
            <a:off x="5669737" y="2956704"/>
            <a:ext cx="6001803" cy="601121"/>
          </a:xfrm>
        </p:spPr>
        <p:txBody>
          <a:bodyPr vert="horz" lIns="0" tIns="0" rIns="0" bIns="0" rtlCol="0">
            <a:noAutofit/>
          </a:bodyPr>
          <a:lstStyle>
            <a:lvl1pPr>
              <a:defRPr lang="en-US" sz="4000" cap="all" baseline="0">
                <a:solidFill>
                  <a:srgbClr val="446777"/>
                </a:solidFill>
                <a:latin typeface="+mj-lt"/>
                <a:ea typeface="+mn-ea"/>
                <a:cs typeface="+mn-cs"/>
              </a:defRPr>
            </a:lvl1pPr>
          </a:lstStyle>
          <a:p>
            <a:pPr marL="228600" lvl="0" indent="-228600">
              <a:spcBef>
                <a:spcPts val="1000"/>
              </a:spcBef>
              <a:buFontTx/>
            </a:pPr>
            <a:r>
              <a:rPr lang="en-US" dirty="0"/>
              <a:t>title</a:t>
            </a:r>
          </a:p>
        </p:txBody>
      </p:sp>
      <p:sp>
        <p:nvSpPr>
          <p:cNvPr id="13" name="Text Placeholder 15">
            <a:extLst>
              <a:ext uri="{FF2B5EF4-FFF2-40B4-BE49-F238E27FC236}">
                <a16:creationId xmlns:a16="http://schemas.microsoft.com/office/drawing/2014/main" id="{64FFD8EC-D8C2-4E71-8D7E-9FFE38487582}"/>
              </a:ext>
            </a:extLst>
          </p:cNvPr>
          <p:cNvSpPr>
            <a:spLocks noGrp="1"/>
          </p:cNvSpPr>
          <p:nvPr>
            <p:ph type="body" sz="quarter" idx="11" hasCustomPrompt="1"/>
          </p:nvPr>
        </p:nvSpPr>
        <p:spPr>
          <a:xfrm>
            <a:off x="520460" y="3077822"/>
            <a:ext cx="5006495" cy="368878"/>
          </a:xfrm>
        </p:spPr>
        <p:txBody>
          <a:bodyPr/>
          <a:lstStyle>
            <a:lvl1pPr algn="r">
              <a:buFontTx/>
              <a:buNone/>
              <a:defRPr sz="2400" i="1">
                <a:solidFill>
                  <a:srgbClr val="446777"/>
                </a:solidFill>
                <a:latin typeface="+mn-lt"/>
              </a:defRPr>
            </a:lvl1pPr>
          </a:lstStyle>
          <a:p>
            <a:pPr lvl="0"/>
            <a:r>
              <a:rPr lang="en-US" dirty="0"/>
              <a:t>subtitle</a:t>
            </a:r>
          </a:p>
        </p:txBody>
      </p:sp>
      <p:sp>
        <p:nvSpPr>
          <p:cNvPr id="2" name="Graphic 9">
            <a:extLst>
              <a:ext uri="{FF2B5EF4-FFF2-40B4-BE49-F238E27FC236}">
                <a16:creationId xmlns:a16="http://schemas.microsoft.com/office/drawing/2014/main" id="{52C2E414-18BC-4204-A2E8-DAAD333C3B60}"/>
              </a:ext>
              <a:ext uri="{C183D7F6-B498-43B3-948B-1728B52AA6E4}">
                <adec:decorative xmlns:adec="http://schemas.microsoft.com/office/drawing/2017/decorative" val="1"/>
              </a:ext>
            </a:extLst>
          </p:cNvPr>
          <p:cNvSpPr/>
          <p:nvPr/>
        </p:nvSpPr>
        <p:spPr>
          <a:xfrm rot="1563853">
            <a:off x="5413643" y="3506849"/>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tx2"/>
          </a:solidFill>
          <a:ln w="11257" cap="flat">
            <a:noFill/>
            <a:prstDash val="solid"/>
            <a:miter/>
          </a:ln>
        </p:spPr>
        <p:txBody>
          <a:bodyPr rtlCol="0" anchor="ctr"/>
          <a:lstStyle/>
          <a:p>
            <a:endParaRPr lang="en-US" dirty="0"/>
          </a:p>
        </p:txBody>
      </p:sp>
    </p:spTree>
    <p:extLst>
      <p:ext uri="{BB962C8B-B14F-4D97-AF65-F5344CB8AC3E}">
        <p14:creationId xmlns:p14="http://schemas.microsoft.com/office/powerpoint/2010/main" val="3325557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5BF394-563D-4E0A-AB30-6CD7630DCEA4}"/>
              </a:ext>
            </a:extLst>
          </p:cNvPr>
          <p:cNvSpPr>
            <a:spLocks noGrp="1"/>
          </p:cNvSpPr>
          <p:nvPr>
            <p:ph type="title"/>
          </p:nvPr>
        </p:nvSpPr>
        <p:spPr>
          <a:xfrm>
            <a:off x="426378" y="365125"/>
            <a:ext cx="11339241" cy="930275"/>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897B8D9-80F7-4DBD-AB9A-1284E26FE403}"/>
              </a:ext>
            </a:extLst>
          </p:cNvPr>
          <p:cNvSpPr>
            <a:spLocks noGrp="1"/>
          </p:cNvSpPr>
          <p:nvPr>
            <p:ph type="body" idx="1"/>
          </p:nvPr>
        </p:nvSpPr>
        <p:spPr>
          <a:xfrm>
            <a:off x="426379" y="1485900"/>
            <a:ext cx="11339242" cy="46910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70CEB74C-6B39-4345-A9ED-69A1B52D6F87}"/>
              </a:ext>
            </a:extLst>
          </p:cNvPr>
          <p:cNvSpPr>
            <a:spLocks noGrp="1"/>
          </p:cNvSpPr>
          <p:nvPr>
            <p:ph type="sldNum" sz="quarter" idx="4"/>
          </p:nvPr>
        </p:nvSpPr>
        <p:spPr>
          <a:xfrm>
            <a:off x="9300713" y="6356350"/>
            <a:ext cx="2743200" cy="365125"/>
          </a:xfrm>
          <a:prstGeom prst="rect">
            <a:avLst/>
          </a:prstGeom>
        </p:spPr>
        <p:txBody>
          <a:bodyPr vert="horz" lIns="91440" tIns="45720" rIns="91440" bIns="45720" rtlCol="0" anchor="ctr"/>
          <a:lstStyle>
            <a:lvl1pPr algn="r">
              <a:defRPr sz="1200" b="0" i="1">
                <a:solidFill>
                  <a:schemeClr val="tx1">
                    <a:tint val="75000"/>
                  </a:schemeClr>
                </a:solidFill>
                <a:latin typeface="+mj-lt"/>
              </a:defRPr>
            </a:lvl1pPr>
          </a:lstStyle>
          <a:p>
            <a:fld id="{EB71941E-999A-46A6-8647-0420067BF7EA}" type="slidenum">
              <a:rPr lang="en-US" smtClean="0"/>
              <a:pPr/>
              <a:t>‹#›</a:t>
            </a:fld>
            <a:endParaRPr lang="en-US" dirty="0"/>
          </a:p>
        </p:txBody>
      </p:sp>
    </p:spTree>
    <p:extLst>
      <p:ext uri="{BB962C8B-B14F-4D97-AF65-F5344CB8AC3E}">
        <p14:creationId xmlns:p14="http://schemas.microsoft.com/office/powerpoint/2010/main" val="4284272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8" r:id="rId3"/>
    <p:sldLayoutId id="2147483667" r:id="rId4"/>
    <p:sldLayoutId id="2147483664" r:id="rId5"/>
    <p:sldLayoutId id="2147483665" r:id="rId6"/>
    <p:sldLayoutId id="2147483666" r:id="rId7"/>
    <p:sldLayoutId id="2147483649" r:id="rId8"/>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15.png"/><Relationship Id="rId10" Type="http://schemas.openxmlformats.org/officeDocument/2006/relationships/slide" Target="slide17.xml"/><Relationship Id="rId4" Type="http://schemas.openxmlformats.org/officeDocument/2006/relationships/slide" Target="slide14.xml"/><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70.png"/><Relationship Id="rId3" Type="http://schemas.openxmlformats.org/officeDocument/2006/relationships/slide" Target="slide4.xml"/><Relationship Id="rId7" Type="http://schemas.openxmlformats.org/officeDocument/2006/relationships/image" Target="../media/image50.png"/><Relationship Id="rId12" Type="http://schemas.openxmlformats.org/officeDocument/2006/relationships/slide" Target="slide7.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5.xml"/><Relationship Id="rId11"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60.png"/><Relationship Id="rId4" Type="http://schemas.openxmlformats.org/officeDocument/2006/relationships/image" Target="../media/image40.png"/><Relationship Id="rId9" Type="http://schemas.openxmlformats.org/officeDocument/2006/relationships/slide" Target="slid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6A0B54AE-131A-7079-A6FF-BB9DA27361B6}"/>
              </a:ext>
            </a:extLst>
          </p:cNvPr>
          <p:cNvSpPr txBox="1"/>
          <p:nvPr/>
        </p:nvSpPr>
        <p:spPr>
          <a:xfrm>
            <a:off x="402336" y="2697480"/>
            <a:ext cx="10707624" cy="1517904"/>
          </a:xfrm>
          <a:prstGeom prst="rect">
            <a:avLst/>
          </a:prstGeom>
          <a:noFill/>
        </p:spPr>
        <p:txBody>
          <a:bodyPr wrap="square" rtlCol="0">
            <a:spAutoFit/>
          </a:bodyPr>
          <a:lstStyle/>
          <a:p>
            <a:endParaRPr lang="en-IN" dirty="0"/>
          </a:p>
        </p:txBody>
      </p:sp>
      <p:pic>
        <p:nvPicPr>
          <p:cNvPr id="43" name="Picture Placeholder 42">
            <a:extLst>
              <a:ext uri="{FF2B5EF4-FFF2-40B4-BE49-F238E27FC236}">
                <a16:creationId xmlns:a16="http://schemas.microsoft.com/office/drawing/2014/main" id="{6BDC5623-46E7-6BEB-E042-2BB29BAFA36E}"/>
              </a:ext>
            </a:extLst>
          </p:cNvPr>
          <p:cNvPicPr>
            <a:picLocks noGrp="1" noChangeAspect="1"/>
          </p:cNvPicPr>
          <p:nvPr>
            <p:ph type="pic" sz="quarter" idx="12"/>
          </p:nvPr>
        </p:nvPicPr>
        <p:blipFill>
          <a:blip r:embed="rId3"/>
          <a:srcRect l="183" r="183"/>
          <a:stretch>
            <a:fillRect/>
          </a:stretch>
        </p:blipFill>
        <p:spPr/>
      </p:pic>
      <p:sp>
        <p:nvSpPr>
          <p:cNvPr id="79" name="Rectangle 78">
            <a:extLst>
              <a:ext uri="{FF2B5EF4-FFF2-40B4-BE49-F238E27FC236}">
                <a16:creationId xmlns:a16="http://schemas.microsoft.com/office/drawing/2014/main" id="{364FB088-BE52-1AF4-A2C4-BE0E04357B0B}"/>
              </a:ext>
            </a:extLst>
          </p:cNvPr>
          <p:cNvSpPr/>
          <p:nvPr/>
        </p:nvSpPr>
        <p:spPr>
          <a:xfrm>
            <a:off x="0" y="0"/>
            <a:ext cx="12192000" cy="6858000"/>
          </a:xfrm>
          <a:prstGeom prst="rect">
            <a:avLst/>
          </a:prstGeom>
          <a:solidFill>
            <a:schemeClr val="accent3">
              <a:lumMod val="20000"/>
              <a:lumOff val="8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79">
            <a:extLst>
              <a:ext uri="{FF2B5EF4-FFF2-40B4-BE49-F238E27FC236}">
                <a16:creationId xmlns:a16="http://schemas.microsoft.com/office/drawing/2014/main" id="{350A4B95-622E-30A5-2B21-4834D1F552D9}"/>
              </a:ext>
            </a:extLst>
          </p:cNvPr>
          <p:cNvSpPr/>
          <p:nvPr/>
        </p:nvSpPr>
        <p:spPr>
          <a:xfrm>
            <a:off x="-438912" y="6556248"/>
            <a:ext cx="12192000" cy="3273552"/>
          </a:xfrm>
          <a:prstGeom prst="rect">
            <a:avLst/>
          </a:prstGeom>
          <a:gradFill>
            <a:gsLst>
              <a:gs pos="0">
                <a:schemeClr val="tx1">
                  <a:lumMod val="0"/>
                  <a:alpha val="0"/>
                </a:schemeClr>
              </a:gs>
              <a:gs pos="20000">
                <a:schemeClr val="tx1">
                  <a:alpha val="5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Title 2">
            <a:extLst>
              <a:ext uri="{FF2B5EF4-FFF2-40B4-BE49-F238E27FC236}">
                <a16:creationId xmlns:a16="http://schemas.microsoft.com/office/drawing/2014/main" id="{FA4CBD1B-3B28-5B13-13B5-0246A3B272AA}"/>
              </a:ext>
            </a:extLst>
          </p:cNvPr>
          <p:cNvSpPr>
            <a:spLocks noGrp="1"/>
          </p:cNvSpPr>
          <p:nvPr>
            <p:ph type="title"/>
          </p:nvPr>
        </p:nvSpPr>
        <p:spPr>
          <a:xfrm>
            <a:off x="1463040" y="7599702"/>
            <a:ext cx="9601200" cy="885930"/>
          </a:xfrm>
        </p:spPr>
        <p:txBody>
          <a:bodyPr/>
          <a:lstStyle/>
          <a:p>
            <a:r>
              <a:rPr lang="en-IN" sz="6000" b="1" dirty="0">
                <a:latin typeface="Berlin Sans FB Demi" panose="020E0802020502020306" pitchFamily="34" charset="0"/>
              </a:rPr>
              <a:t>Flight Price Prediction</a:t>
            </a:r>
            <a:br>
              <a:rPr lang="en-IN" sz="6000" b="1" dirty="0">
                <a:latin typeface="Berlin Sans FB Demi" panose="020E0802020502020306" pitchFamily="34" charset="0"/>
              </a:rPr>
            </a:br>
            <a:endParaRPr lang="en-US" sz="8800" dirty="0">
              <a:latin typeface="Berlin Sans FB Demi" panose="020E0802020502020306" pitchFamily="34" charset="0"/>
            </a:endParaRPr>
          </a:p>
        </p:txBody>
      </p:sp>
      <p:sp>
        <p:nvSpPr>
          <p:cNvPr id="82" name="Text Placeholder 6">
            <a:extLst>
              <a:ext uri="{FF2B5EF4-FFF2-40B4-BE49-F238E27FC236}">
                <a16:creationId xmlns:a16="http://schemas.microsoft.com/office/drawing/2014/main" id="{BD6CE0C5-3B96-DDE5-D5AB-40202D4F8229}"/>
              </a:ext>
            </a:extLst>
          </p:cNvPr>
          <p:cNvSpPr>
            <a:spLocks noGrp="1"/>
          </p:cNvSpPr>
          <p:nvPr>
            <p:ph type="body" sz="quarter" idx="11"/>
          </p:nvPr>
        </p:nvSpPr>
        <p:spPr>
          <a:xfrm>
            <a:off x="1418226" y="7208136"/>
            <a:ext cx="3180826" cy="368878"/>
          </a:xfrm>
        </p:spPr>
        <p:txBody>
          <a:bodyPr/>
          <a:lstStyle/>
          <a:p>
            <a:r>
              <a:rPr lang="en-IN" i="0" dirty="0"/>
              <a:t>Data Analysis &amp; Insights</a:t>
            </a:r>
            <a:endParaRPr lang="en-IN" dirty="0"/>
          </a:p>
        </p:txBody>
      </p:sp>
      <p:sp>
        <p:nvSpPr>
          <p:cNvPr id="83" name="Text Placeholder 6">
            <a:extLst>
              <a:ext uri="{FF2B5EF4-FFF2-40B4-BE49-F238E27FC236}">
                <a16:creationId xmlns:a16="http://schemas.microsoft.com/office/drawing/2014/main" id="{5883A2FC-0E8E-1578-5DAB-D9EF019D1B90}"/>
              </a:ext>
            </a:extLst>
          </p:cNvPr>
          <p:cNvSpPr txBox="1">
            <a:spLocks/>
          </p:cNvSpPr>
          <p:nvPr/>
        </p:nvSpPr>
        <p:spPr>
          <a:xfrm>
            <a:off x="1205018" y="8475967"/>
            <a:ext cx="3807656" cy="368878"/>
          </a:xfrm>
          <a:prstGeom prst="rect">
            <a:avLst/>
          </a:prstGeom>
        </p:spPr>
        <p:txBody>
          <a:bodyPr vert="horz" lIns="0" tIns="0" rIns="0" bIns="0" rtlCol="0">
            <a:noAutofit/>
          </a:bodyPr>
          <a:lstStyle>
            <a:lvl1pPr marL="228600" indent="-228600" algn="r" defTabSz="914400" rtl="0" eaLnBrk="1" latinLnBrk="0" hangingPunct="1">
              <a:lnSpc>
                <a:spcPct val="90000"/>
              </a:lnSpc>
              <a:spcBef>
                <a:spcPts val="1000"/>
              </a:spcBef>
              <a:buFontTx/>
              <a:buNone/>
              <a:defRPr sz="2400" i="1" kern="1200">
                <a:solidFill>
                  <a:schemeClr val="accent3">
                    <a:lumMod val="20000"/>
                    <a:lumOff val="8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i="0" dirty="0"/>
              <a:t>March - June 2019 | Indian Flight Routes</a:t>
            </a:r>
            <a:endParaRPr lang="en-IN" sz="1600" dirty="0"/>
          </a:p>
        </p:txBody>
      </p:sp>
      <p:sp>
        <p:nvSpPr>
          <p:cNvPr id="77" name="Freeform: Shape 76">
            <a:extLst>
              <a:ext uri="{FF2B5EF4-FFF2-40B4-BE49-F238E27FC236}">
                <a16:creationId xmlns:a16="http://schemas.microsoft.com/office/drawing/2014/main" id="{A79D5CE4-CE24-D3E5-E369-B97903AA2270}"/>
              </a:ext>
            </a:extLst>
          </p:cNvPr>
          <p:cNvSpPr/>
          <p:nvPr/>
        </p:nvSpPr>
        <p:spPr>
          <a:xfrm>
            <a:off x="0" y="0"/>
            <a:ext cx="12192000" cy="3438144"/>
          </a:xfrm>
          <a:custGeom>
            <a:avLst/>
            <a:gdLst/>
            <a:ahLst/>
            <a:cxnLst/>
            <a:rect l="l" t="t" r="r" b="b"/>
            <a:pathLst>
              <a:path w="12192000" h="3438144">
                <a:moveTo>
                  <a:pt x="3161439" y="3436894"/>
                </a:moveTo>
                <a:lnTo>
                  <a:pt x="3308779" y="3436894"/>
                </a:lnTo>
                <a:lnTo>
                  <a:pt x="3308779" y="3438144"/>
                </a:lnTo>
                <a:lnTo>
                  <a:pt x="3161439" y="3438144"/>
                </a:lnTo>
                <a:close/>
                <a:moveTo>
                  <a:pt x="7011325" y="3436299"/>
                </a:moveTo>
                <a:lnTo>
                  <a:pt x="7023231" y="3436299"/>
                </a:lnTo>
                <a:lnTo>
                  <a:pt x="7029256" y="3438144"/>
                </a:lnTo>
                <a:lnTo>
                  <a:pt x="7011325" y="3438144"/>
                </a:lnTo>
                <a:close/>
                <a:moveTo>
                  <a:pt x="4744375" y="3436299"/>
                </a:moveTo>
                <a:lnTo>
                  <a:pt x="4756282" y="3436299"/>
                </a:lnTo>
                <a:lnTo>
                  <a:pt x="4762307" y="3438144"/>
                </a:lnTo>
                <a:lnTo>
                  <a:pt x="4744375" y="3438144"/>
                </a:lnTo>
                <a:close/>
                <a:moveTo>
                  <a:pt x="10287925" y="3373809"/>
                </a:moveTo>
                <a:lnTo>
                  <a:pt x="10331804" y="3438144"/>
                </a:lnTo>
                <a:lnTo>
                  <a:pt x="10287925" y="3438144"/>
                </a:lnTo>
                <a:close/>
                <a:moveTo>
                  <a:pt x="7925129" y="3275862"/>
                </a:moveTo>
                <a:lnTo>
                  <a:pt x="7958765" y="3275862"/>
                </a:lnTo>
                <a:cubicBezTo>
                  <a:pt x="7993690" y="3275862"/>
                  <a:pt x="8018693" y="3284395"/>
                  <a:pt x="8033774" y="3301460"/>
                </a:cubicBezTo>
                <a:cubicBezTo>
                  <a:pt x="8048855" y="3318526"/>
                  <a:pt x="8056396" y="3350177"/>
                  <a:pt x="8056396" y="3396413"/>
                </a:cubicBezTo>
                <a:lnTo>
                  <a:pt x="8054056" y="3438144"/>
                </a:lnTo>
                <a:lnTo>
                  <a:pt x="7925129" y="3438144"/>
                </a:lnTo>
                <a:close/>
                <a:moveTo>
                  <a:pt x="9863467" y="3271695"/>
                </a:moveTo>
                <a:cubicBezTo>
                  <a:pt x="9891843" y="3271695"/>
                  <a:pt x="9914316" y="3281170"/>
                  <a:pt x="9930886" y="3300121"/>
                </a:cubicBezTo>
                <a:cubicBezTo>
                  <a:pt x="9947455" y="3319072"/>
                  <a:pt x="9955740" y="3349085"/>
                  <a:pt x="9955740" y="3390162"/>
                </a:cubicBezTo>
                <a:lnTo>
                  <a:pt x="9951132" y="3438144"/>
                </a:lnTo>
                <a:lnTo>
                  <a:pt x="9777821" y="3438144"/>
                </a:lnTo>
                <a:lnTo>
                  <a:pt x="9773277" y="3396115"/>
                </a:lnTo>
                <a:cubicBezTo>
                  <a:pt x="9773277" y="3351665"/>
                  <a:pt x="9781512" y="3319816"/>
                  <a:pt x="9797982" y="3300567"/>
                </a:cubicBezTo>
                <a:cubicBezTo>
                  <a:pt x="9814453" y="3281319"/>
                  <a:pt x="9836281" y="3271695"/>
                  <a:pt x="9863467" y="3271695"/>
                </a:cubicBezTo>
                <a:close/>
                <a:moveTo>
                  <a:pt x="6570794" y="3265742"/>
                </a:moveTo>
                <a:lnTo>
                  <a:pt x="6609191" y="3265742"/>
                </a:lnTo>
                <a:cubicBezTo>
                  <a:pt x="6634393" y="3265742"/>
                  <a:pt x="6651558" y="3270504"/>
                  <a:pt x="6660686" y="3280029"/>
                </a:cubicBezTo>
                <a:cubicBezTo>
                  <a:pt x="6669814" y="3289554"/>
                  <a:pt x="6674378" y="3301163"/>
                  <a:pt x="6674378" y="3314855"/>
                </a:cubicBezTo>
                <a:cubicBezTo>
                  <a:pt x="6674378" y="3328944"/>
                  <a:pt x="6669119" y="3340503"/>
                  <a:pt x="6658602" y="3349532"/>
                </a:cubicBezTo>
                <a:cubicBezTo>
                  <a:pt x="6648085" y="3358561"/>
                  <a:pt x="6629829" y="3363075"/>
                  <a:pt x="6603833" y="3363075"/>
                </a:cubicBezTo>
                <a:lnTo>
                  <a:pt x="6570794" y="3363075"/>
                </a:lnTo>
                <a:close/>
                <a:moveTo>
                  <a:pt x="4303843" y="3265742"/>
                </a:moveTo>
                <a:lnTo>
                  <a:pt x="4342241" y="3265742"/>
                </a:lnTo>
                <a:cubicBezTo>
                  <a:pt x="4367443" y="3265742"/>
                  <a:pt x="4384607" y="3270504"/>
                  <a:pt x="4393736" y="3280029"/>
                </a:cubicBezTo>
                <a:cubicBezTo>
                  <a:pt x="4402864" y="3289554"/>
                  <a:pt x="4407428" y="3301163"/>
                  <a:pt x="4407428" y="3314855"/>
                </a:cubicBezTo>
                <a:cubicBezTo>
                  <a:pt x="4407428" y="3328944"/>
                  <a:pt x="4402169" y="3340503"/>
                  <a:pt x="4391652" y="3349532"/>
                </a:cubicBezTo>
                <a:cubicBezTo>
                  <a:pt x="4381135" y="3358561"/>
                  <a:pt x="4362878" y="3363075"/>
                  <a:pt x="4336883" y="3363075"/>
                </a:cubicBezTo>
                <a:lnTo>
                  <a:pt x="4303843" y="3363075"/>
                </a:lnTo>
                <a:close/>
                <a:moveTo>
                  <a:pt x="7011325" y="3265146"/>
                </a:moveTo>
                <a:lnTo>
                  <a:pt x="7070558" y="3265146"/>
                </a:lnTo>
                <a:cubicBezTo>
                  <a:pt x="7095164" y="3265146"/>
                  <a:pt x="7111933" y="3268917"/>
                  <a:pt x="7120862" y="3276457"/>
                </a:cubicBezTo>
                <a:cubicBezTo>
                  <a:pt x="7129792" y="3283998"/>
                  <a:pt x="7134257" y="3294813"/>
                  <a:pt x="7134257" y="3308902"/>
                </a:cubicBezTo>
                <a:cubicBezTo>
                  <a:pt x="7134257" y="3318427"/>
                  <a:pt x="7131429" y="3326860"/>
                  <a:pt x="7125774" y="3334203"/>
                </a:cubicBezTo>
                <a:cubicBezTo>
                  <a:pt x="7120118" y="3341545"/>
                  <a:pt x="7112826" y="3346109"/>
                  <a:pt x="7103896" y="3347895"/>
                </a:cubicBezTo>
                <a:cubicBezTo>
                  <a:pt x="7086235" y="3351864"/>
                  <a:pt x="7074328" y="3353848"/>
                  <a:pt x="7068177" y="3353848"/>
                </a:cubicBezTo>
                <a:lnTo>
                  <a:pt x="7011325" y="3353848"/>
                </a:lnTo>
                <a:close/>
                <a:moveTo>
                  <a:pt x="4744375" y="3265146"/>
                </a:moveTo>
                <a:lnTo>
                  <a:pt x="4803608" y="3265146"/>
                </a:lnTo>
                <a:cubicBezTo>
                  <a:pt x="4828215" y="3265146"/>
                  <a:pt x="4844982" y="3268917"/>
                  <a:pt x="4853912" y="3276457"/>
                </a:cubicBezTo>
                <a:cubicBezTo>
                  <a:pt x="4862842" y="3283998"/>
                  <a:pt x="4867307" y="3294813"/>
                  <a:pt x="4867307" y="3308902"/>
                </a:cubicBezTo>
                <a:cubicBezTo>
                  <a:pt x="4867307" y="3318427"/>
                  <a:pt x="4864479" y="3326860"/>
                  <a:pt x="4858824" y="3334203"/>
                </a:cubicBezTo>
                <a:cubicBezTo>
                  <a:pt x="4853168" y="3341545"/>
                  <a:pt x="4845875" y="3346109"/>
                  <a:pt x="4836946" y="3347895"/>
                </a:cubicBezTo>
                <a:cubicBezTo>
                  <a:pt x="4819285" y="3351864"/>
                  <a:pt x="4807379" y="3353848"/>
                  <a:pt x="4801227" y="3353848"/>
                </a:cubicBezTo>
                <a:lnTo>
                  <a:pt x="4744375" y="3353848"/>
                </a:lnTo>
                <a:close/>
                <a:moveTo>
                  <a:pt x="0" y="0"/>
                </a:moveTo>
                <a:lnTo>
                  <a:pt x="12192000" y="0"/>
                </a:lnTo>
                <a:lnTo>
                  <a:pt x="12192000" y="3438144"/>
                </a:lnTo>
                <a:lnTo>
                  <a:pt x="10578437" y="3438144"/>
                </a:lnTo>
                <a:lnTo>
                  <a:pt x="10578437" y="3177040"/>
                </a:lnTo>
                <a:lnTo>
                  <a:pt x="10451338" y="3177040"/>
                </a:lnTo>
                <a:lnTo>
                  <a:pt x="10451338" y="3418458"/>
                </a:lnTo>
                <a:lnTo>
                  <a:pt x="10287032" y="3177040"/>
                </a:lnTo>
                <a:lnTo>
                  <a:pt x="10161123" y="3177040"/>
                </a:lnTo>
                <a:lnTo>
                  <a:pt x="10161123" y="3438144"/>
                </a:lnTo>
                <a:lnTo>
                  <a:pt x="10086307" y="3438144"/>
                </a:lnTo>
                <a:lnTo>
                  <a:pt x="10090578" y="3391948"/>
                </a:lnTo>
                <a:cubicBezTo>
                  <a:pt x="10090578" y="3321701"/>
                  <a:pt x="10070933" y="3267081"/>
                  <a:pt x="10031642" y="3228088"/>
                </a:cubicBezTo>
                <a:cubicBezTo>
                  <a:pt x="9992352" y="3189095"/>
                  <a:pt x="9936392" y="3169599"/>
                  <a:pt x="9863764" y="3169599"/>
                </a:cubicBezTo>
                <a:cubicBezTo>
                  <a:pt x="9792922" y="3169599"/>
                  <a:pt x="9737658" y="3189442"/>
                  <a:pt x="9697970" y="3229130"/>
                </a:cubicBezTo>
                <a:cubicBezTo>
                  <a:pt x="9658282" y="3268817"/>
                  <a:pt x="9638439" y="3324281"/>
                  <a:pt x="9638439" y="3395520"/>
                </a:cubicBezTo>
                <a:lnTo>
                  <a:pt x="9643009" y="3438144"/>
                </a:lnTo>
                <a:lnTo>
                  <a:pt x="9557774" y="3438144"/>
                </a:lnTo>
                <a:lnTo>
                  <a:pt x="9557774" y="3177040"/>
                </a:lnTo>
                <a:lnTo>
                  <a:pt x="9422638" y="3177040"/>
                </a:lnTo>
                <a:lnTo>
                  <a:pt x="9422638" y="3438144"/>
                </a:lnTo>
                <a:lnTo>
                  <a:pt x="9220827" y="3438144"/>
                </a:lnTo>
                <a:lnTo>
                  <a:pt x="9220827" y="3284792"/>
                </a:lnTo>
                <a:lnTo>
                  <a:pt x="9358344" y="3284792"/>
                </a:lnTo>
                <a:lnTo>
                  <a:pt x="9358344" y="3177040"/>
                </a:lnTo>
                <a:lnTo>
                  <a:pt x="8948472" y="3177040"/>
                </a:lnTo>
                <a:lnTo>
                  <a:pt x="8948472" y="3284792"/>
                </a:lnTo>
                <a:lnTo>
                  <a:pt x="9085988" y="3284792"/>
                </a:lnTo>
                <a:lnTo>
                  <a:pt x="9085988" y="3438144"/>
                </a:lnTo>
                <a:lnTo>
                  <a:pt x="8804421" y="3438144"/>
                </a:lnTo>
                <a:lnTo>
                  <a:pt x="8793392" y="3434810"/>
                </a:lnTo>
                <a:lnTo>
                  <a:pt x="8792327" y="3438144"/>
                </a:lnTo>
                <a:lnTo>
                  <a:pt x="8626280" y="3438144"/>
                </a:lnTo>
                <a:lnTo>
                  <a:pt x="8622240" y="3393287"/>
                </a:lnTo>
                <a:cubicBezTo>
                  <a:pt x="8622240" y="3354245"/>
                  <a:pt x="8628392" y="3325606"/>
                  <a:pt x="8640695" y="3307372"/>
                </a:cubicBezTo>
                <a:cubicBezTo>
                  <a:pt x="8656966" y="3282793"/>
                  <a:pt x="8680382" y="3270504"/>
                  <a:pt x="8710942" y="3270504"/>
                </a:cubicBezTo>
                <a:cubicBezTo>
                  <a:pt x="8724436" y="3270504"/>
                  <a:pt x="8736640" y="3273282"/>
                  <a:pt x="8747554" y="3278839"/>
                </a:cubicBezTo>
                <a:cubicBezTo>
                  <a:pt x="8758468" y="3284395"/>
                  <a:pt x="8767694" y="3292332"/>
                  <a:pt x="8775236" y="3302651"/>
                </a:cubicBezTo>
                <a:cubicBezTo>
                  <a:pt x="8779800" y="3308803"/>
                  <a:pt x="8784165" y="3318526"/>
                  <a:pt x="8788332" y="3331821"/>
                </a:cubicBezTo>
                <a:lnTo>
                  <a:pt x="8907395" y="3305330"/>
                </a:lnTo>
                <a:cubicBezTo>
                  <a:pt x="8892115" y="3259292"/>
                  <a:pt x="8868749" y="3225161"/>
                  <a:pt x="8837297" y="3202936"/>
                </a:cubicBezTo>
                <a:cubicBezTo>
                  <a:pt x="8805844" y="3180711"/>
                  <a:pt x="8762634" y="3169599"/>
                  <a:pt x="8707668" y="3169599"/>
                </a:cubicBezTo>
                <a:cubicBezTo>
                  <a:pt x="8637420" y="3169599"/>
                  <a:pt x="8583098" y="3188984"/>
                  <a:pt x="8544700" y="3227753"/>
                </a:cubicBezTo>
                <a:cubicBezTo>
                  <a:pt x="8506303" y="3266523"/>
                  <a:pt x="8487104" y="3321999"/>
                  <a:pt x="8487104" y="3394180"/>
                </a:cubicBezTo>
                <a:lnTo>
                  <a:pt x="8491972" y="3438144"/>
                </a:lnTo>
                <a:lnTo>
                  <a:pt x="8405248" y="3438144"/>
                </a:lnTo>
                <a:lnTo>
                  <a:pt x="8405248" y="3177040"/>
                </a:lnTo>
                <a:lnTo>
                  <a:pt x="8270113" y="3177040"/>
                </a:lnTo>
                <a:lnTo>
                  <a:pt x="8270113" y="3438144"/>
                </a:lnTo>
                <a:lnTo>
                  <a:pt x="8188982" y="3438144"/>
                </a:lnTo>
                <a:lnTo>
                  <a:pt x="8191829" y="3393734"/>
                </a:lnTo>
                <a:cubicBezTo>
                  <a:pt x="8191829" y="3363968"/>
                  <a:pt x="8188258" y="3335790"/>
                  <a:pt x="8181114" y="3309199"/>
                </a:cubicBezTo>
                <a:cubicBezTo>
                  <a:pt x="8173970" y="3282609"/>
                  <a:pt x="8162461" y="3259292"/>
                  <a:pt x="8146586" y="3239250"/>
                </a:cubicBezTo>
                <a:cubicBezTo>
                  <a:pt x="8130710" y="3219208"/>
                  <a:pt x="8110619" y="3203829"/>
                  <a:pt x="8086310" y="3193114"/>
                </a:cubicBezTo>
                <a:cubicBezTo>
                  <a:pt x="8062002" y="3182398"/>
                  <a:pt x="8030103" y="3177040"/>
                  <a:pt x="7990614" y="3177040"/>
                </a:cubicBezTo>
                <a:lnTo>
                  <a:pt x="7790291" y="3177040"/>
                </a:lnTo>
                <a:lnTo>
                  <a:pt x="7790291" y="3438144"/>
                </a:lnTo>
                <a:lnTo>
                  <a:pt x="7485194" y="3438144"/>
                </a:lnTo>
                <a:lnTo>
                  <a:pt x="7485194" y="3428560"/>
                </a:lnTo>
                <a:lnTo>
                  <a:pt x="7695041" y="3428560"/>
                </a:lnTo>
                <a:lnTo>
                  <a:pt x="7695041" y="3339560"/>
                </a:lnTo>
                <a:lnTo>
                  <a:pt x="7485194" y="3339560"/>
                </a:lnTo>
                <a:lnTo>
                  <a:pt x="7485194" y="3270206"/>
                </a:lnTo>
                <a:lnTo>
                  <a:pt x="7711412" y="3270206"/>
                </a:lnTo>
                <a:lnTo>
                  <a:pt x="7711412" y="3177040"/>
                </a:lnTo>
                <a:lnTo>
                  <a:pt x="7350058" y="3177040"/>
                </a:lnTo>
                <a:lnTo>
                  <a:pt x="7350058" y="3438144"/>
                </a:lnTo>
                <a:lnTo>
                  <a:pt x="7200522" y="3438144"/>
                </a:lnTo>
                <a:lnTo>
                  <a:pt x="7199360" y="3436908"/>
                </a:lnTo>
                <a:cubicBezTo>
                  <a:pt x="7192021" y="3431547"/>
                  <a:pt x="7180321" y="3426185"/>
                  <a:pt x="7164260" y="3420821"/>
                </a:cubicBezTo>
                <a:cubicBezTo>
                  <a:pt x="7184314" y="3416257"/>
                  <a:pt x="7200099" y="3410502"/>
                  <a:pt x="7211615" y="3403556"/>
                </a:cubicBezTo>
                <a:cubicBezTo>
                  <a:pt x="7229682" y="3392642"/>
                  <a:pt x="7243878" y="3378405"/>
                  <a:pt x="7254203" y="3360843"/>
                </a:cubicBezTo>
                <a:cubicBezTo>
                  <a:pt x="7264528" y="3343281"/>
                  <a:pt x="7269690" y="3322396"/>
                  <a:pt x="7269690" y="3298186"/>
                </a:cubicBezTo>
                <a:cubicBezTo>
                  <a:pt x="7269690" y="3270405"/>
                  <a:pt x="7262944" y="3246840"/>
                  <a:pt x="7249450" y="3227493"/>
                </a:cubicBezTo>
                <a:cubicBezTo>
                  <a:pt x="7235956" y="3208145"/>
                  <a:pt x="7218196" y="3194899"/>
                  <a:pt x="7196169" y="3187756"/>
                </a:cubicBezTo>
                <a:cubicBezTo>
                  <a:pt x="7174143" y="3180612"/>
                  <a:pt x="7142294" y="3177040"/>
                  <a:pt x="7100622" y="3177040"/>
                </a:cubicBezTo>
                <a:lnTo>
                  <a:pt x="6875891" y="3177040"/>
                </a:lnTo>
                <a:lnTo>
                  <a:pt x="6875891" y="3438144"/>
                </a:lnTo>
                <a:lnTo>
                  <a:pt x="6722969" y="3438144"/>
                </a:lnTo>
                <a:lnTo>
                  <a:pt x="6765907" y="3414272"/>
                </a:lnTo>
                <a:cubicBezTo>
                  <a:pt x="6792399" y="3389467"/>
                  <a:pt x="6805644" y="3355039"/>
                  <a:pt x="6805644" y="3310985"/>
                </a:cubicBezTo>
                <a:cubicBezTo>
                  <a:pt x="6805644" y="3268123"/>
                  <a:pt x="6793490" y="3235083"/>
                  <a:pt x="6769181" y="3211866"/>
                </a:cubicBezTo>
                <a:cubicBezTo>
                  <a:pt x="6744873" y="3188649"/>
                  <a:pt x="6708311" y="3177040"/>
                  <a:pt x="6659495" y="3177040"/>
                </a:cubicBezTo>
                <a:lnTo>
                  <a:pt x="6435360" y="3177040"/>
                </a:lnTo>
                <a:lnTo>
                  <a:pt x="6435360" y="3438144"/>
                </a:lnTo>
                <a:lnTo>
                  <a:pt x="5932619" y="3438144"/>
                </a:lnTo>
                <a:lnTo>
                  <a:pt x="5932619" y="3428560"/>
                </a:lnTo>
                <a:lnTo>
                  <a:pt x="6142466" y="3428560"/>
                </a:lnTo>
                <a:lnTo>
                  <a:pt x="6142466" y="3339560"/>
                </a:lnTo>
                <a:lnTo>
                  <a:pt x="5932619" y="3339560"/>
                </a:lnTo>
                <a:lnTo>
                  <a:pt x="5932619" y="3270206"/>
                </a:lnTo>
                <a:lnTo>
                  <a:pt x="6158837" y="3270206"/>
                </a:lnTo>
                <a:lnTo>
                  <a:pt x="6158837" y="3177040"/>
                </a:lnTo>
                <a:lnTo>
                  <a:pt x="5797483" y="3177040"/>
                </a:lnTo>
                <a:lnTo>
                  <a:pt x="5797483" y="3438144"/>
                </a:lnTo>
                <a:lnTo>
                  <a:pt x="5623072" y="3438144"/>
                </a:lnTo>
                <a:lnTo>
                  <a:pt x="5612043" y="3434810"/>
                </a:lnTo>
                <a:lnTo>
                  <a:pt x="5610978" y="3438144"/>
                </a:lnTo>
                <a:lnTo>
                  <a:pt x="5444931" y="3438144"/>
                </a:lnTo>
                <a:lnTo>
                  <a:pt x="5440890" y="3393287"/>
                </a:lnTo>
                <a:cubicBezTo>
                  <a:pt x="5440890" y="3354245"/>
                  <a:pt x="5447042" y="3325606"/>
                  <a:pt x="5459345" y="3307372"/>
                </a:cubicBezTo>
                <a:cubicBezTo>
                  <a:pt x="5475618" y="3282793"/>
                  <a:pt x="5499033" y="3270504"/>
                  <a:pt x="5529592" y="3270504"/>
                </a:cubicBezTo>
                <a:cubicBezTo>
                  <a:pt x="5543086" y="3270504"/>
                  <a:pt x="5555290" y="3273282"/>
                  <a:pt x="5566204" y="3278839"/>
                </a:cubicBezTo>
                <a:cubicBezTo>
                  <a:pt x="5577118" y="3284395"/>
                  <a:pt x="5586345" y="3292332"/>
                  <a:pt x="5593886" y="3302651"/>
                </a:cubicBezTo>
                <a:cubicBezTo>
                  <a:pt x="5598450" y="3308803"/>
                  <a:pt x="5602815" y="3318526"/>
                  <a:pt x="5606983" y="3331821"/>
                </a:cubicBezTo>
                <a:lnTo>
                  <a:pt x="5726045" y="3305330"/>
                </a:lnTo>
                <a:cubicBezTo>
                  <a:pt x="5710766" y="3259292"/>
                  <a:pt x="5687399" y="3225161"/>
                  <a:pt x="5655947" y="3202936"/>
                </a:cubicBezTo>
                <a:cubicBezTo>
                  <a:pt x="5624495" y="3180711"/>
                  <a:pt x="5581285" y="3169599"/>
                  <a:pt x="5526318" y="3169599"/>
                </a:cubicBezTo>
                <a:cubicBezTo>
                  <a:pt x="5456071" y="3169599"/>
                  <a:pt x="5401749" y="3188984"/>
                  <a:pt x="5363351" y="3227753"/>
                </a:cubicBezTo>
                <a:cubicBezTo>
                  <a:pt x="5324954" y="3266523"/>
                  <a:pt x="5305755" y="3321999"/>
                  <a:pt x="5305755" y="3394180"/>
                </a:cubicBezTo>
                <a:lnTo>
                  <a:pt x="5310623" y="3438144"/>
                </a:lnTo>
                <a:lnTo>
                  <a:pt x="5223899" y="3438144"/>
                </a:lnTo>
                <a:lnTo>
                  <a:pt x="5223899" y="3177040"/>
                </a:lnTo>
                <a:lnTo>
                  <a:pt x="5088763" y="3177040"/>
                </a:lnTo>
                <a:lnTo>
                  <a:pt x="5088763" y="3438144"/>
                </a:lnTo>
                <a:lnTo>
                  <a:pt x="4933573" y="3438144"/>
                </a:lnTo>
                <a:lnTo>
                  <a:pt x="4932410" y="3436908"/>
                </a:lnTo>
                <a:cubicBezTo>
                  <a:pt x="4925071" y="3431547"/>
                  <a:pt x="4913371" y="3426185"/>
                  <a:pt x="4897311" y="3420821"/>
                </a:cubicBezTo>
                <a:cubicBezTo>
                  <a:pt x="4917364" y="3416257"/>
                  <a:pt x="4933149" y="3410502"/>
                  <a:pt x="4944665" y="3403556"/>
                </a:cubicBezTo>
                <a:cubicBezTo>
                  <a:pt x="4962732" y="3392642"/>
                  <a:pt x="4976928" y="3378405"/>
                  <a:pt x="4987253" y="3360843"/>
                </a:cubicBezTo>
                <a:cubicBezTo>
                  <a:pt x="4997578" y="3343281"/>
                  <a:pt x="5002741" y="3322396"/>
                  <a:pt x="5002741" y="3298186"/>
                </a:cubicBezTo>
                <a:cubicBezTo>
                  <a:pt x="5002741" y="3270405"/>
                  <a:pt x="4995994" y="3246840"/>
                  <a:pt x="4982500" y="3227493"/>
                </a:cubicBezTo>
                <a:cubicBezTo>
                  <a:pt x="4969006" y="3208145"/>
                  <a:pt x="4951246" y="3194899"/>
                  <a:pt x="4929219" y="3187756"/>
                </a:cubicBezTo>
                <a:cubicBezTo>
                  <a:pt x="4907193" y="3180612"/>
                  <a:pt x="4875343" y="3177040"/>
                  <a:pt x="4833673" y="3177040"/>
                </a:cubicBezTo>
                <a:lnTo>
                  <a:pt x="4608941" y="3177040"/>
                </a:lnTo>
                <a:lnTo>
                  <a:pt x="4608941" y="3438144"/>
                </a:lnTo>
                <a:lnTo>
                  <a:pt x="4456020" y="3438144"/>
                </a:lnTo>
                <a:lnTo>
                  <a:pt x="4498957" y="3414272"/>
                </a:lnTo>
                <a:cubicBezTo>
                  <a:pt x="4525449" y="3389467"/>
                  <a:pt x="4538695" y="3355039"/>
                  <a:pt x="4538695" y="3310985"/>
                </a:cubicBezTo>
                <a:cubicBezTo>
                  <a:pt x="4538695" y="3268123"/>
                  <a:pt x="4526540" y="3235083"/>
                  <a:pt x="4502231" y="3211866"/>
                </a:cubicBezTo>
                <a:cubicBezTo>
                  <a:pt x="4477923" y="3188649"/>
                  <a:pt x="4441361" y="3177040"/>
                  <a:pt x="4392545" y="3177040"/>
                </a:cubicBezTo>
                <a:lnTo>
                  <a:pt x="4168410" y="3177040"/>
                </a:lnTo>
                <a:lnTo>
                  <a:pt x="4168410" y="3438144"/>
                </a:lnTo>
                <a:lnTo>
                  <a:pt x="3772527" y="3438144"/>
                </a:lnTo>
                <a:lnTo>
                  <a:pt x="3772527" y="3284792"/>
                </a:lnTo>
                <a:lnTo>
                  <a:pt x="3910044" y="3284792"/>
                </a:lnTo>
                <a:lnTo>
                  <a:pt x="3910044" y="3177040"/>
                </a:lnTo>
                <a:lnTo>
                  <a:pt x="3500172" y="3177040"/>
                </a:lnTo>
                <a:lnTo>
                  <a:pt x="3500172" y="3284792"/>
                </a:lnTo>
                <a:lnTo>
                  <a:pt x="3637689" y="3284792"/>
                </a:lnTo>
                <a:lnTo>
                  <a:pt x="3637689" y="3438144"/>
                </a:lnTo>
                <a:lnTo>
                  <a:pt x="3444212" y="3438144"/>
                </a:lnTo>
                <a:lnTo>
                  <a:pt x="3444212" y="3177040"/>
                </a:lnTo>
                <a:lnTo>
                  <a:pt x="3308779" y="3177040"/>
                </a:lnTo>
                <a:lnTo>
                  <a:pt x="3308779" y="3329738"/>
                </a:lnTo>
                <a:lnTo>
                  <a:pt x="3161439" y="3329738"/>
                </a:lnTo>
                <a:lnTo>
                  <a:pt x="3161439" y="3177040"/>
                </a:lnTo>
                <a:lnTo>
                  <a:pt x="3026601" y="3177040"/>
                </a:lnTo>
                <a:lnTo>
                  <a:pt x="3026601" y="3438144"/>
                </a:lnTo>
                <a:lnTo>
                  <a:pt x="2948912" y="3438144"/>
                </a:lnTo>
                <a:lnTo>
                  <a:pt x="2948912" y="3364564"/>
                </a:lnTo>
                <a:lnTo>
                  <a:pt x="2740553" y="3364564"/>
                </a:lnTo>
                <a:lnTo>
                  <a:pt x="2740553" y="3438144"/>
                </a:lnTo>
                <a:lnTo>
                  <a:pt x="2644519" y="3438144"/>
                </a:lnTo>
                <a:lnTo>
                  <a:pt x="2639648" y="3393734"/>
                </a:lnTo>
                <a:cubicBezTo>
                  <a:pt x="2639648" y="3349284"/>
                  <a:pt x="2648428" y="3316790"/>
                  <a:pt x="2665990" y="3296251"/>
                </a:cubicBezTo>
                <a:cubicBezTo>
                  <a:pt x="2683552" y="3275713"/>
                  <a:pt x="2707116" y="3265444"/>
                  <a:pt x="2736684" y="3265444"/>
                </a:cubicBezTo>
                <a:cubicBezTo>
                  <a:pt x="2756527" y="3265444"/>
                  <a:pt x="2772849" y="3269810"/>
                  <a:pt x="2785648" y="3278541"/>
                </a:cubicBezTo>
                <a:cubicBezTo>
                  <a:pt x="2798447" y="3287272"/>
                  <a:pt x="2807526" y="3299873"/>
                  <a:pt x="2812883" y="3316343"/>
                </a:cubicBezTo>
                <a:lnTo>
                  <a:pt x="2942959" y="3293126"/>
                </a:lnTo>
                <a:cubicBezTo>
                  <a:pt x="2935022" y="3264948"/>
                  <a:pt x="2923165" y="3241681"/>
                  <a:pt x="2907389" y="3223326"/>
                </a:cubicBezTo>
                <a:cubicBezTo>
                  <a:pt x="2891614" y="3204970"/>
                  <a:pt x="2871770" y="3191427"/>
                  <a:pt x="2847858" y="3182696"/>
                </a:cubicBezTo>
                <a:cubicBezTo>
                  <a:pt x="2823946" y="3173964"/>
                  <a:pt x="2787880" y="3169599"/>
                  <a:pt x="2739660" y="3169599"/>
                </a:cubicBezTo>
                <a:cubicBezTo>
                  <a:pt x="2689654" y="3169599"/>
                  <a:pt x="2649867" y="3176643"/>
                  <a:pt x="2620300" y="3190732"/>
                </a:cubicBezTo>
                <a:cubicBezTo>
                  <a:pt x="2582398" y="3208989"/>
                  <a:pt x="2553625" y="3235728"/>
                  <a:pt x="2533980" y="3270951"/>
                </a:cubicBezTo>
                <a:cubicBezTo>
                  <a:pt x="2514334" y="3306173"/>
                  <a:pt x="2504511" y="3347597"/>
                  <a:pt x="2504511" y="3395222"/>
                </a:cubicBezTo>
                <a:lnTo>
                  <a:pt x="2509028" y="3438144"/>
                </a:lnTo>
                <a:lnTo>
                  <a:pt x="2423549" y="3438144"/>
                </a:lnTo>
                <a:lnTo>
                  <a:pt x="2423549" y="3177040"/>
                </a:lnTo>
                <a:lnTo>
                  <a:pt x="2288413" y="3177040"/>
                </a:lnTo>
                <a:lnTo>
                  <a:pt x="2288413" y="3438144"/>
                </a:lnTo>
                <a:lnTo>
                  <a:pt x="2008319" y="3438144"/>
                </a:lnTo>
                <a:lnTo>
                  <a:pt x="2008319" y="3177040"/>
                </a:lnTo>
                <a:lnTo>
                  <a:pt x="1873480" y="3177040"/>
                </a:lnTo>
                <a:lnTo>
                  <a:pt x="1873480" y="3438144"/>
                </a:lnTo>
                <a:lnTo>
                  <a:pt x="1599934" y="3438144"/>
                </a:lnTo>
                <a:lnTo>
                  <a:pt x="1599934" y="3435108"/>
                </a:lnTo>
                <a:lnTo>
                  <a:pt x="1769003" y="3435108"/>
                </a:lnTo>
                <a:lnTo>
                  <a:pt x="1769003" y="3347002"/>
                </a:lnTo>
                <a:lnTo>
                  <a:pt x="1599934" y="3347002"/>
                </a:lnTo>
                <a:lnTo>
                  <a:pt x="1599934" y="3270802"/>
                </a:lnTo>
                <a:lnTo>
                  <a:pt x="1797876" y="3270802"/>
                </a:lnTo>
                <a:lnTo>
                  <a:pt x="1797876" y="3177040"/>
                </a:lnTo>
                <a:lnTo>
                  <a:pt x="1464500" y="3177040"/>
                </a:lnTo>
                <a:lnTo>
                  <a:pt x="1464500" y="3438144"/>
                </a:lnTo>
                <a:lnTo>
                  <a:pt x="0" y="3438144"/>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8" name="Freeform: Shape 77">
            <a:extLst>
              <a:ext uri="{FF2B5EF4-FFF2-40B4-BE49-F238E27FC236}">
                <a16:creationId xmlns:a16="http://schemas.microsoft.com/office/drawing/2014/main" id="{1BC492C1-9C86-5860-328F-73B83741356B}"/>
              </a:ext>
            </a:extLst>
          </p:cNvPr>
          <p:cNvSpPr/>
          <p:nvPr/>
        </p:nvSpPr>
        <p:spPr>
          <a:xfrm>
            <a:off x="-9144" y="3419856"/>
            <a:ext cx="12210288" cy="3438144"/>
          </a:xfrm>
          <a:custGeom>
            <a:avLst/>
            <a:gdLst/>
            <a:ahLst/>
            <a:cxnLst/>
            <a:rect l="l" t="t" r="r" b="b"/>
            <a:pathLst>
              <a:path w="12192000" h="3438144">
                <a:moveTo>
                  <a:pt x="10465455" y="0"/>
                </a:moveTo>
                <a:lnTo>
                  <a:pt x="10466578" y="0"/>
                </a:lnTo>
                <a:lnTo>
                  <a:pt x="10466578" y="1650"/>
                </a:lnTo>
                <a:close/>
                <a:moveTo>
                  <a:pt x="9790754" y="0"/>
                </a:moveTo>
                <a:lnTo>
                  <a:pt x="9968421" y="0"/>
                </a:lnTo>
                <a:lnTo>
                  <a:pt x="9965027" y="35341"/>
                </a:lnTo>
                <a:cubicBezTo>
                  <a:pt x="9961059" y="52258"/>
                  <a:pt x="9955106" y="65429"/>
                  <a:pt x="9947168" y="74855"/>
                </a:cubicBezTo>
                <a:cubicBezTo>
                  <a:pt x="9931292" y="93706"/>
                  <a:pt x="9908869" y="103132"/>
                  <a:pt x="9879897" y="103132"/>
                </a:cubicBezTo>
                <a:cubicBezTo>
                  <a:pt x="9851719" y="103132"/>
                  <a:pt x="9829445" y="93508"/>
                  <a:pt x="9813073" y="74259"/>
                </a:cubicBezTo>
                <a:cubicBezTo>
                  <a:pt x="9804888" y="64635"/>
                  <a:pt x="9798749" y="51910"/>
                  <a:pt x="9794656" y="36085"/>
                </a:cubicBezTo>
                <a:close/>
                <a:moveTo>
                  <a:pt x="7940369" y="0"/>
                </a:moveTo>
                <a:lnTo>
                  <a:pt x="8070493" y="0"/>
                </a:lnTo>
                <a:lnTo>
                  <a:pt x="8069106" y="24737"/>
                </a:lnTo>
                <a:cubicBezTo>
                  <a:pt x="8067419" y="37362"/>
                  <a:pt x="8064889" y="47570"/>
                  <a:pt x="8061516" y="55358"/>
                </a:cubicBezTo>
                <a:cubicBezTo>
                  <a:pt x="8054769" y="70936"/>
                  <a:pt x="8045442" y="81850"/>
                  <a:pt x="8033536" y="88100"/>
                </a:cubicBezTo>
                <a:cubicBezTo>
                  <a:pt x="8021630" y="94351"/>
                  <a:pt x="8001587" y="97477"/>
                  <a:pt x="7973409" y="97477"/>
                </a:cubicBezTo>
                <a:lnTo>
                  <a:pt x="7940369" y="97477"/>
                </a:lnTo>
                <a:close/>
                <a:moveTo>
                  <a:pt x="2657418" y="0"/>
                </a:moveTo>
                <a:lnTo>
                  <a:pt x="2755793" y="0"/>
                </a:lnTo>
                <a:lnTo>
                  <a:pt x="2755793" y="38541"/>
                </a:lnTo>
                <a:lnTo>
                  <a:pt x="2845983" y="38541"/>
                </a:lnTo>
                <a:lnTo>
                  <a:pt x="2845983" y="79617"/>
                </a:lnTo>
                <a:cubicBezTo>
                  <a:pt x="2828322" y="90134"/>
                  <a:pt x="2812645" y="97576"/>
                  <a:pt x="2798953" y="101941"/>
                </a:cubicBezTo>
                <a:cubicBezTo>
                  <a:pt x="2785261" y="106307"/>
                  <a:pt x="2770874" y="108490"/>
                  <a:pt x="2755793" y="108490"/>
                </a:cubicBezTo>
                <a:cubicBezTo>
                  <a:pt x="2724043" y="108490"/>
                  <a:pt x="2699288" y="98370"/>
                  <a:pt x="2681528" y="78129"/>
                </a:cubicBezTo>
                <a:cubicBezTo>
                  <a:pt x="2672648" y="68009"/>
                  <a:pt x="2665988" y="54515"/>
                  <a:pt x="2661548" y="37648"/>
                </a:cubicBezTo>
                <a:close/>
                <a:moveTo>
                  <a:pt x="0" y="0"/>
                </a:moveTo>
                <a:lnTo>
                  <a:pt x="1479740" y="0"/>
                </a:lnTo>
                <a:lnTo>
                  <a:pt x="1479740" y="196596"/>
                </a:lnTo>
                <a:lnTo>
                  <a:pt x="1615174" y="196596"/>
                </a:lnTo>
                <a:lnTo>
                  <a:pt x="1615174" y="18300"/>
                </a:lnTo>
                <a:lnTo>
                  <a:pt x="1784243" y="18300"/>
                </a:lnTo>
                <a:lnTo>
                  <a:pt x="1784243" y="0"/>
                </a:lnTo>
                <a:lnTo>
                  <a:pt x="1888720" y="0"/>
                </a:lnTo>
                <a:lnTo>
                  <a:pt x="1888720" y="196596"/>
                </a:lnTo>
                <a:lnTo>
                  <a:pt x="2234002" y="196596"/>
                </a:lnTo>
                <a:lnTo>
                  <a:pt x="2234002" y="89142"/>
                </a:lnTo>
                <a:lnTo>
                  <a:pt x="2023559" y="89142"/>
                </a:lnTo>
                <a:lnTo>
                  <a:pt x="2023559" y="0"/>
                </a:lnTo>
                <a:lnTo>
                  <a:pt x="2303653" y="0"/>
                </a:lnTo>
                <a:lnTo>
                  <a:pt x="2303653" y="196596"/>
                </a:lnTo>
                <a:lnTo>
                  <a:pt x="2438789" y="196596"/>
                </a:lnTo>
                <a:lnTo>
                  <a:pt x="2438789" y="0"/>
                </a:lnTo>
                <a:lnTo>
                  <a:pt x="2522023" y="0"/>
                </a:lnTo>
                <a:lnTo>
                  <a:pt x="2526486" y="42410"/>
                </a:lnTo>
                <a:cubicBezTo>
                  <a:pt x="2530976" y="62452"/>
                  <a:pt x="2537710" y="81205"/>
                  <a:pt x="2546690" y="98667"/>
                </a:cubicBezTo>
                <a:cubicBezTo>
                  <a:pt x="2564648" y="133592"/>
                  <a:pt x="2589949" y="159885"/>
                  <a:pt x="2622592" y="177546"/>
                </a:cubicBezTo>
                <a:cubicBezTo>
                  <a:pt x="2655235" y="195207"/>
                  <a:pt x="2697452" y="204038"/>
                  <a:pt x="2749245" y="204038"/>
                </a:cubicBezTo>
                <a:cubicBezTo>
                  <a:pt x="2791313" y="204038"/>
                  <a:pt x="2827677" y="199126"/>
                  <a:pt x="2858336" y="189304"/>
                </a:cubicBezTo>
                <a:cubicBezTo>
                  <a:pt x="2888994" y="179481"/>
                  <a:pt x="2924267" y="160977"/>
                  <a:pt x="2964152" y="133791"/>
                </a:cubicBezTo>
                <a:lnTo>
                  <a:pt x="2964152" y="0"/>
                </a:lnTo>
                <a:lnTo>
                  <a:pt x="3041841" y="0"/>
                </a:lnTo>
                <a:lnTo>
                  <a:pt x="3041841" y="196596"/>
                </a:lnTo>
                <a:lnTo>
                  <a:pt x="3176679" y="196596"/>
                </a:lnTo>
                <a:lnTo>
                  <a:pt x="3176679" y="20086"/>
                </a:lnTo>
                <a:lnTo>
                  <a:pt x="3324019" y="20086"/>
                </a:lnTo>
                <a:lnTo>
                  <a:pt x="3324019" y="196596"/>
                </a:lnTo>
                <a:lnTo>
                  <a:pt x="3459452" y="196596"/>
                </a:lnTo>
                <a:lnTo>
                  <a:pt x="3459452" y="0"/>
                </a:lnTo>
                <a:lnTo>
                  <a:pt x="3652929" y="0"/>
                </a:lnTo>
                <a:lnTo>
                  <a:pt x="3652929" y="196596"/>
                </a:lnTo>
                <a:lnTo>
                  <a:pt x="3787767" y="196596"/>
                </a:lnTo>
                <a:lnTo>
                  <a:pt x="3787767" y="0"/>
                </a:lnTo>
                <a:lnTo>
                  <a:pt x="4183650" y="0"/>
                </a:lnTo>
                <a:lnTo>
                  <a:pt x="4183650" y="196596"/>
                </a:lnTo>
                <a:lnTo>
                  <a:pt x="4319083" y="196596"/>
                </a:lnTo>
                <a:lnTo>
                  <a:pt x="4319083" y="34671"/>
                </a:lnTo>
                <a:lnTo>
                  <a:pt x="4392902" y="34671"/>
                </a:lnTo>
                <a:cubicBezTo>
                  <a:pt x="4420088" y="34671"/>
                  <a:pt x="4443789" y="31571"/>
                  <a:pt x="4464005" y="25369"/>
                </a:cubicBezTo>
                <a:lnTo>
                  <a:pt x="4509636" y="0"/>
                </a:lnTo>
                <a:lnTo>
                  <a:pt x="4624181" y="0"/>
                </a:lnTo>
                <a:lnTo>
                  <a:pt x="4624181" y="196596"/>
                </a:lnTo>
                <a:lnTo>
                  <a:pt x="4759615" y="196596"/>
                </a:lnTo>
                <a:lnTo>
                  <a:pt x="4759615" y="19491"/>
                </a:lnTo>
                <a:lnTo>
                  <a:pt x="4771522" y="19491"/>
                </a:lnTo>
                <a:cubicBezTo>
                  <a:pt x="4783824" y="19491"/>
                  <a:pt x="4794837" y="22864"/>
                  <a:pt x="4804561" y="29611"/>
                </a:cubicBezTo>
                <a:cubicBezTo>
                  <a:pt x="4811704" y="34770"/>
                  <a:pt x="4819841" y="45982"/>
                  <a:pt x="4828969" y="63246"/>
                </a:cubicBezTo>
                <a:lnTo>
                  <a:pt x="4901043" y="196596"/>
                </a:lnTo>
                <a:lnTo>
                  <a:pt x="5053402" y="196596"/>
                </a:lnTo>
                <a:lnTo>
                  <a:pt x="4988103" y="70153"/>
                </a:lnTo>
                <a:cubicBezTo>
                  <a:pt x="4984931" y="63796"/>
                  <a:pt x="4978635" y="54759"/>
                  <a:pt x="4969216" y="43040"/>
                </a:cubicBezTo>
                <a:cubicBezTo>
                  <a:pt x="4959797" y="31322"/>
                  <a:pt x="4952607" y="23675"/>
                  <a:pt x="4947650" y="20100"/>
                </a:cubicBezTo>
                <a:cubicBezTo>
                  <a:pt x="4940311" y="14739"/>
                  <a:pt x="4928611" y="9377"/>
                  <a:pt x="4912551" y="4013"/>
                </a:cubicBezTo>
                <a:lnTo>
                  <a:pt x="4923557" y="0"/>
                </a:lnTo>
                <a:lnTo>
                  <a:pt x="5104003" y="0"/>
                </a:lnTo>
                <a:lnTo>
                  <a:pt x="5104003" y="196596"/>
                </a:lnTo>
                <a:lnTo>
                  <a:pt x="5239139" y="196596"/>
                </a:lnTo>
                <a:lnTo>
                  <a:pt x="5239139" y="0"/>
                </a:lnTo>
                <a:lnTo>
                  <a:pt x="5323500" y="0"/>
                </a:lnTo>
                <a:lnTo>
                  <a:pt x="5329180" y="51293"/>
                </a:lnTo>
                <a:cubicBezTo>
                  <a:pt x="5334637" y="73503"/>
                  <a:pt x="5342823" y="93285"/>
                  <a:pt x="5353737" y="110636"/>
                </a:cubicBezTo>
                <a:cubicBezTo>
                  <a:pt x="5375565" y="145340"/>
                  <a:pt x="5401511" y="169582"/>
                  <a:pt x="5431574" y="183364"/>
                </a:cubicBezTo>
                <a:cubicBezTo>
                  <a:pt x="5461637" y="197147"/>
                  <a:pt x="5500382" y="204038"/>
                  <a:pt x="5547809" y="204038"/>
                </a:cubicBezTo>
                <a:cubicBezTo>
                  <a:pt x="5586901" y="204038"/>
                  <a:pt x="5619097" y="198382"/>
                  <a:pt x="5644398" y="187071"/>
                </a:cubicBezTo>
                <a:cubicBezTo>
                  <a:pt x="5669699" y="175760"/>
                  <a:pt x="5690882" y="158992"/>
                  <a:pt x="5707948" y="136767"/>
                </a:cubicBezTo>
                <a:cubicBezTo>
                  <a:pt x="5725013" y="114542"/>
                  <a:pt x="5737515" y="86860"/>
                  <a:pt x="5745453" y="53721"/>
                </a:cubicBezTo>
                <a:lnTo>
                  <a:pt x="5627283" y="18002"/>
                </a:lnTo>
                <a:cubicBezTo>
                  <a:pt x="5621330" y="45585"/>
                  <a:pt x="5611755" y="66620"/>
                  <a:pt x="5598559" y="81106"/>
                </a:cubicBezTo>
                <a:cubicBezTo>
                  <a:pt x="5585363" y="95591"/>
                  <a:pt x="5565867" y="102834"/>
                  <a:pt x="5540069" y="102834"/>
                </a:cubicBezTo>
                <a:cubicBezTo>
                  <a:pt x="5513479" y="102834"/>
                  <a:pt x="5492842" y="93866"/>
                  <a:pt x="5478158" y="75929"/>
                </a:cubicBezTo>
                <a:cubicBezTo>
                  <a:pt x="5470815" y="66961"/>
                  <a:pt x="5465308" y="54189"/>
                  <a:pt x="5461637" y="37614"/>
                </a:cubicBezTo>
                <a:lnTo>
                  <a:pt x="5458249" y="0"/>
                </a:lnTo>
                <a:lnTo>
                  <a:pt x="5812723" y="0"/>
                </a:lnTo>
                <a:lnTo>
                  <a:pt x="5812723" y="196596"/>
                </a:lnTo>
                <a:lnTo>
                  <a:pt x="6180626" y="196596"/>
                </a:lnTo>
                <a:lnTo>
                  <a:pt x="6180626" y="97774"/>
                </a:lnTo>
                <a:lnTo>
                  <a:pt x="5947859" y="97774"/>
                </a:lnTo>
                <a:lnTo>
                  <a:pt x="5947859" y="11752"/>
                </a:lnTo>
                <a:lnTo>
                  <a:pt x="6157706" y="11752"/>
                </a:lnTo>
                <a:lnTo>
                  <a:pt x="6157706" y="0"/>
                </a:lnTo>
                <a:lnTo>
                  <a:pt x="6450600" y="0"/>
                </a:lnTo>
                <a:lnTo>
                  <a:pt x="6450600" y="196596"/>
                </a:lnTo>
                <a:lnTo>
                  <a:pt x="6586034" y="196596"/>
                </a:lnTo>
                <a:lnTo>
                  <a:pt x="6586034" y="34671"/>
                </a:lnTo>
                <a:lnTo>
                  <a:pt x="6659852" y="34671"/>
                </a:lnTo>
                <a:cubicBezTo>
                  <a:pt x="6687038" y="34671"/>
                  <a:pt x="6710739" y="31571"/>
                  <a:pt x="6730955" y="25369"/>
                </a:cubicBezTo>
                <a:lnTo>
                  <a:pt x="6776586" y="0"/>
                </a:lnTo>
                <a:lnTo>
                  <a:pt x="6891131" y="0"/>
                </a:lnTo>
                <a:lnTo>
                  <a:pt x="6891131" y="196596"/>
                </a:lnTo>
                <a:lnTo>
                  <a:pt x="7026565" y="196596"/>
                </a:lnTo>
                <a:lnTo>
                  <a:pt x="7026565" y="19491"/>
                </a:lnTo>
                <a:lnTo>
                  <a:pt x="7038471" y="19491"/>
                </a:lnTo>
                <a:cubicBezTo>
                  <a:pt x="7050774" y="19491"/>
                  <a:pt x="7061788" y="22864"/>
                  <a:pt x="7071511" y="29611"/>
                </a:cubicBezTo>
                <a:cubicBezTo>
                  <a:pt x="7078655" y="34770"/>
                  <a:pt x="7086791" y="45982"/>
                  <a:pt x="7095919" y="63246"/>
                </a:cubicBezTo>
                <a:lnTo>
                  <a:pt x="7167993" y="196596"/>
                </a:lnTo>
                <a:lnTo>
                  <a:pt x="7320351" y="196596"/>
                </a:lnTo>
                <a:lnTo>
                  <a:pt x="7255053" y="70153"/>
                </a:lnTo>
                <a:cubicBezTo>
                  <a:pt x="7251881" y="63796"/>
                  <a:pt x="7245586" y="54759"/>
                  <a:pt x="7236166" y="43040"/>
                </a:cubicBezTo>
                <a:cubicBezTo>
                  <a:pt x="7226746" y="31322"/>
                  <a:pt x="7219558" y="23675"/>
                  <a:pt x="7214600" y="20100"/>
                </a:cubicBezTo>
                <a:cubicBezTo>
                  <a:pt x="7207261" y="14739"/>
                  <a:pt x="7195561" y="9377"/>
                  <a:pt x="7179500" y="4013"/>
                </a:cubicBezTo>
                <a:lnTo>
                  <a:pt x="7190506" y="0"/>
                </a:lnTo>
                <a:lnTo>
                  <a:pt x="7365298" y="0"/>
                </a:lnTo>
                <a:lnTo>
                  <a:pt x="7365298" y="196596"/>
                </a:lnTo>
                <a:lnTo>
                  <a:pt x="7733201" y="196596"/>
                </a:lnTo>
                <a:lnTo>
                  <a:pt x="7733201" y="97774"/>
                </a:lnTo>
                <a:lnTo>
                  <a:pt x="7500434" y="97774"/>
                </a:lnTo>
                <a:lnTo>
                  <a:pt x="7500434" y="11752"/>
                </a:lnTo>
                <a:lnTo>
                  <a:pt x="7710281" y="11752"/>
                </a:lnTo>
                <a:lnTo>
                  <a:pt x="7710281" y="0"/>
                </a:lnTo>
                <a:lnTo>
                  <a:pt x="7805531" y="0"/>
                </a:lnTo>
                <a:lnTo>
                  <a:pt x="7805531" y="196596"/>
                </a:lnTo>
                <a:lnTo>
                  <a:pt x="8005854" y="196596"/>
                </a:lnTo>
                <a:cubicBezTo>
                  <a:pt x="8029865" y="196596"/>
                  <a:pt x="8056654" y="192627"/>
                  <a:pt x="8086221" y="184690"/>
                </a:cubicBezTo>
                <a:cubicBezTo>
                  <a:pt x="8107850" y="178935"/>
                  <a:pt x="8128091" y="167376"/>
                  <a:pt x="8146943" y="150013"/>
                </a:cubicBezTo>
                <a:cubicBezTo>
                  <a:pt x="8165795" y="132650"/>
                  <a:pt x="8180529" y="111119"/>
                  <a:pt x="8191145" y="85422"/>
                </a:cubicBezTo>
                <a:cubicBezTo>
                  <a:pt x="8196453" y="72573"/>
                  <a:pt x="8200434" y="57107"/>
                  <a:pt x="8203088" y="39024"/>
                </a:cubicBezTo>
                <a:lnTo>
                  <a:pt x="8205590" y="0"/>
                </a:lnTo>
                <a:lnTo>
                  <a:pt x="8285353" y="0"/>
                </a:lnTo>
                <a:lnTo>
                  <a:pt x="8285353" y="196596"/>
                </a:lnTo>
                <a:lnTo>
                  <a:pt x="8420488" y="196596"/>
                </a:lnTo>
                <a:lnTo>
                  <a:pt x="8420488" y="0"/>
                </a:lnTo>
                <a:lnTo>
                  <a:pt x="8504850" y="0"/>
                </a:lnTo>
                <a:lnTo>
                  <a:pt x="8510530" y="51293"/>
                </a:lnTo>
                <a:cubicBezTo>
                  <a:pt x="8515987" y="73503"/>
                  <a:pt x="8524172" y="93285"/>
                  <a:pt x="8535086" y="110636"/>
                </a:cubicBezTo>
                <a:cubicBezTo>
                  <a:pt x="8556914" y="145340"/>
                  <a:pt x="8582860" y="169582"/>
                  <a:pt x="8612924" y="183364"/>
                </a:cubicBezTo>
                <a:cubicBezTo>
                  <a:pt x="8642987" y="197147"/>
                  <a:pt x="8681732" y="204038"/>
                  <a:pt x="8729158" y="204038"/>
                </a:cubicBezTo>
                <a:cubicBezTo>
                  <a:pt x="8768250" y="204038"/>
                  <a:pt x="8800447" y="198382"/>
                  <a:pt x="8825748" y="187071"/>
                </a:cubicBezTo>
                <a:cubicBezTo>
                  <a:pt x="8851048" y="175760"/>
                  <a:pt x="8872232" y="158992"/>
                  <a:pt x="8889298" y="136767"/>
                </a:cubicBezTo>
                <a:cubicBezTo>
                  <a:pt x="8906363" y="114542"/>
                  <a:pt x="8918864" y="86860"/>
                  <a:pt x="8926802" y="53721"/>
                </a:cubicBezTo>
                <a:lnTo>
                  <a:pt x="8808632" y="18002"/>
                </a:lnTo>
                <a:cubicBezTo>
                  <a:pt x="8802680" y="45585"/>
                  <a:pt x="8793105" y="66620"/>
                  <a:pt x="8779908" y="81106"/>
                </a:cubicBezTo>
                <a:cubicBezTo>
                  <a:pt x="8766712" y="95591"/>
                  <a:pt x="8747216" y="102834"/>
                  <a:pt x="8721419" y="102834"/>
                </a:cubicBezTo>
                <a:cubicBezTo>
                  <a:pt x="8694828" y="102834"/>
                  <a:pt x="8674192" y="93866"/>
                  <a:pt x="8659506" y="75929"/>
                </a:cubicBezTo>
                <a:cubicBezTo>
                  <a:pt x="8652164" y="66961"/>
                  <a:pt x="8646658" y="54189"/>
                  <a:pt x="8642987" y="37614"/>
                </a:cubicBezTo>
                <a:lnTo>
                  <a:pt x="8639599" y="0"/>
                </a:lnTo>
                <a:lnTo>
                  <a:pt x="9101228" y="0"/>
                </a:lnTo>
                <a:lnTo>
                  <a:pt x="9101228" y="196596"/>
                </a:lnTo>
                <a:lnTo>
                  <a:pt x="9236067" y="196596"/>
                </a:lnTo>
                <a:lnTo>
                  <a:pt x="9236067" y="0"/>
                </a:lnTo>
                <a:lnTo>
                  <a:pt x="9437878" y="0"/>
                </a:lnTo>
                <a:lnTo>
                  <a:pt x="9437878" y="196596"/>
                </a:lnTo>
                <a:lnTo>
                  <a:pt x="9573014" y="196596"/>
                </a:lnTo>
                <a:lnTo>
                  <a:pt x="9573014" y="0"/>
                </a:lnTo>
                <a:lnTo>
                  <a:pt x="9655961" y="0"/>
                </a:lnTo>
                <a:lnTo>
                  <a:pt x="9661194" y="48810"/>
                </a:lnTo>
                <a:cubicBezTo>
                  <a:pt x="9666205" y="70043"/>
                  <a:pt x="9673720" y="89142"/>
                  <a:pt x="9683742" y="106109"/>
                </a:cubicBezTo>
                <a:cubicBezTo>
                  <a:pt x="9703784" y="140041"/>
                  <a:pt x="9729928" y="164846"/>
                  <a:pt x="9762174" y="180523"/>
                </a:cubicBezTo>
                <a:cubicBezTo>
                  <a:pt x="9794421" y="196199"/>
                  <a:pt x="9835149" y="204038"/>
                  <a:pt x="9884362" y="204038"/>
                </a:cubicBezTo>
                <a:cubicBezTo>
                  <a:pt x="9932781" y="204038"/>
                  <a:pt x="9973213" y="194959"/>
                  <a:pt x="10005657" y="176802"/>
                </a:cubicBezTo>
                <a:cubicBezTo>
                  <a:pt x="10038102" y="158645"/>
                  <a:pt x="10062906" y="133245"/>
                  <a:pt x="10080071" y="100602"/>
                </a:cubicBezTo>
                <a:cubicBezTo>
                  <a:pt x="10088653" y="84281"/>
                  <a:pt x="10095090" y="65665"/>
                  <a:pt x="10099381" y="44754"/>
                </a:cubicBezTo>
                <a:lnTo>
                  <a:pt x="10103519" y="0"/>
                </a:lnTo>
                <a:lnTo>
                  <a:pt x="10176363" y="0"/>
                </a:lnTo>
                <a:lnTo>
                  <a:pt x="10176363" y="196596"/>
                </a:lnTo>
                <a:lnTo>
                  <a:pt x="10303165" y="196596"/>
                </a:lnTo>
                <a:lnTo>
                  <a:pt x="10303165" y="0"/>
                </a:lnTo>
                <a:lnTo>
                  <a:pt x="10332492" y="0"/>
                </a:lnTo>
                <a:lnTo>
                  <a:pt x="10466578" y="196596"/>
                </a:lnTo>
                <a:lnTo>
                  <a:pt x="10593677" y="196596"/>
                </a:lnTo>
                <a:lnTo>
                  <a:pt x="10593677" y="0"/>
                </a:lnTo>
                <a:lnTo>
                  <a:pt x="12192000" y="0"/>
                </a:lnTo>
                <a:lnTo>
                  <a:pt x="12192000" y="3438144"/>
                </a:lnTo>
                <a:lnTo>
                  <a:pt x="0" y="3438144"/>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91282638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shadeToTitle="1">
        <a:solidFill>
          <a:schemeClr val="tx1"/>
        </a:solidFill>
        <a:effectLst/>
      </p:bgPr>
    </p:bg>
    <p:spTree>
      <p:nvGrpSpPr>
        <p:cNvPr id="1" name="">
          <a:extLst>
            <a:ext uri="{FF2B5EF4-FFF2-40B4-BE49-F238E27FC236}">
              <a16:creationId xmlns:a16="http://schemas.microsoft.com/office/drawing/2014/main" id="{E8E9CCA8-EE70-6807-FE7A-1EB75568568B}"/>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D0ADB1E3-0F1E-A2DF-B47D-0B60DF301369}"/>
              </a:ext>
            </a:extLst>
          </p:cNvPr>
          <p:cNvSpPr/>
          <p:nvPr/>
        </p:nvSpPr>
        <p:spPr>
          <a:xfrm>
            <a:off x="1801368" y="2788920"/>
            <a:ext cx="8449056" cy="8714232"/>
          </a:xfrm>
          <a:prstGeom prst="ellipse">
            <a:avLst/>
          </a:prstGeom>
          <a:noFill/>
          <a:ln w="28575">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682DDB38-B651-807C-AE74-75F60F0345D3}"/>
              </a:ext>
            </a:extLst>
          </p:cNvPr>
          <p:cNvSpPr/>
          <p:nvPr/>
        </p:nvSpPr>
        <p:spPr>
          <a:xfrm>
            <a:off x="9255052" y="5857240"/>
            <a:ext cx="1809188" cy="1798320"/>
          </a:xfrm>
          <a:prstGeom prst="ellipse">
            <a:avLst/>
          </a:prstGeom>
          <a:blipFill>
            <a:blip r:embed="rId2"/>
            <a:stretch>
              <a:fillRect l="-22340" t="-13952" r="-22340" b="-5131"/>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29EAE161-CF60-468D-352D-CFE0EE4C3E93}"/>
              </a:ext>
            </a:extLst>
          </p:cNvPr>
          <p:cNvSpPr/>
          <p:nvPr/>
        </p:nvSpPr>
        <p:spPr>
          <a:xfrm>
            <a:off x="2183384" y="3431032"/>
            <a:ext cx="1779016" cy="1773936"/>
          </a:xfrm>
          <a:prstGeom prst="ellipse">
            <a:avLst/>
          </a:prstGeom>
          <a:blipFill>
            <a:blip r:embed="rId3"/>
            <a:stretch>
              <a:fillRect l="-2107" t="-14638" r="-2107" b="-14638"/>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4347B50D-339C-0FD2-A566-3568064DEC9D}"/>
              </a:ext>
            </a:extLst>
          </p:cNvPr>
          <p:cNvSpPr/>
          <p:nvPr/>
        </p:nvSpPr>
        <p:spPr>
          <a:xfrm>
            <a:off x="4369816" y="741680"/>
            <a:ext cx="3382264" cy="3302000"/>
          </a:xfrm>
          <a:prstGeom prst="ellipse">
            <a:avLst/>
          </a:prstGeom>
          <a:blipFill>
            <a:blip r:embed="rId4"/>
            <a:stretch>
              <a:fillRect/>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E88F9582-0751-B067-BAD8-ED03162208E2}"/>
              </a:ext>
            </a:extLst>
          </p:cNvPr>
          <p:cNvSpPr/>
          <p:nvPr/>
        </p:nvSpPr>
        <p:spPr>
          <a:xfrm>
            <a:off x="1053592" y="5831332"/>
            <a:ext cx="1770888" cy="1768856"/>
          </a:xfrm>
          <a:prstGeom prst="ellipse">
            <a:avLst/>
          </a:prstGeom>
          <a:blipFill>
            <a:blip r:embed="rId5"/>
            <a:stretch>
              <a:fillRect/>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B29D4234-2920-BB74-4F19-AD20FD8BA480}"/>
              </a:ext>
            </a:extLst>
          </p:cNvPr>
          <p:cNvSpPr/>
          <p:nvPr/>
        </p:nvSpPr>
        <p:spPr>
          <a:xfrm>
            <a:off x="8148320" y="3434080"/>
            <a:ext cx="1838960" cy="1798320"/>
          </a:xfrm>
          <a:prstGeom prst="ellipse">
            <a:avLst/>
          </a:prstGeom>
          <a:blipFill dpi="0" rotWithShape="1">
            <a:blip r:embed="rId6"/>
            <a:srcRect/>
            <a:stretch>
              <a:fillRect l="-7143" t="-8824" r="-7143" b="-8824"/>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TextBox 23">
            <a:extLst>
              <a:ext uri="{FF2B5EF4-FFF2-40B4-BE49-F238E27FC236}">
                <a16:creationId xmlns:a16="http://schemas.microsoft.com/office/drawing/2014/main" id="{8DB0C7F4-9997-D40F-3FF4-E54F7A7B8D72}"/>
              </a:ext>
            </a:extLst>
          </p:cNvPr>
          <p:cNvSpPr txBox="1"/>
          <p:nvPr/>
        </p:nvSpPr>
        <p:spPr>
          <a:xfrm>
            <a:off x="602488" y="673609"/>
            <a:ext cx="2851912" cy="1200329"/>
          </a:xfrm>
          <a:prstGeom prst="rect">
            <a:avLst/>
          </a:prstGeom>
          <a:noFill/>
        </p:spPr>
        <p:txBody>
          <a:bodyPr wrap="square" rtlCol="0">
            <a:spAutoFit/>
          </a:bodyPr>
          <a:lstStyle>
            <a:defPPr>
              <a:defRPr lang="en-US"/>
            </a:defPPr>
            <a:lvl1pPr>
              <a:defRPr sz="6000">
                <a:ln w="0"/>
                <a:solidFill>
                  <a:schemeClr val="accent1"/>
                </a:solidFill>
                <a:effectLst>
                  <a:outerShdw blurRad="38100" dist="25400" dir="5400000" algn="ctr" rotWithShape="0">
                    <a:srgbClr val="6E747A">
                      <a:alpha val="43000"/>
                    </a:srgbClr>
                  </a:outerShdw>
                </a:effectLst>
              </a:defRPr>
            </a:lvl1pPr>
          </a:lstStyle>
          <a:p>
            <a:r>
              <a:rPr lang="en-IN" sz="2400" b="1" spc="50" dirty="0">
                <a:solidFill>
                  <a:schemeClr val="bg2"/>
                </a:solidFill>
                <a:effectLst>
                  <a:innerShdw blurRad="63500" dist="50800" dir="13500000">
                    <a:srgbClr val="000000">
                      <a:alpha val="50000"/>
                    </a:srgbClr>
                  </a:innerShdw>
                </a:effectLst>
              </a:rPr>
              <a:t>Airline Distribution  Volume</a:t>
            </a:r>
          </a:p>
          <a:p>
            <a:endParaRPr lang="en-IN" sz="2400" b="1" spc="50" dirty="0">
              <a:solidFill>
                <a:schemeClr val="bg2"/>
              </a:solidFill>
              <a:effectLst>
                <a:innerShdw blurRad="63500" dist="50800" dir="13500000">
                  <a:srgbClr val="000000">
                    <a:alpha val="50000"/>
                  </a:srgbClr>
                </a:innerShdw>
              </a:effectLst>
            </a:endParaRPr>
          </a:p>
        </p:txBody>
      </p:sp>
      <p:sp>
        <p:nvSpPr>
          <p:cNvPr id="25" name="TextBox 24">
            <a:extLst>
              <a:ext uri="{FF2B5EF4-FFF2-40B4-BE49-F238E27FC236}">
                <a16:creationId xmlns:a16="http://schemas.microsoft.com/office/drawing/2014/main" id="{1221EF07-EC37-5557-E521-2425D435EE61}"/>
              </a:ext>
            </a:extLst>
          </p:cNvPr>
          <p:cNvSpPr txBox="1"/>
          <p:nvPr/>
        </p:nvSpPr>
        <p:spPr>
          <a:xfrm>
            <a:off x="3877056" y="4242816"/>
            <a:ext cx="4425696" cy="2400657"/>
          </a:xfrm>
          <a:prstGeom prst="rect">
            <a:avLst/>
          </a:prstGeom>
          <a:noFill/>
        </p:spPr>
        <p:txBody>
          <a:bodyPr wrap="square" rtlCol="0">
            <a:spAutoFit/>
          </a:bodyPr>
          <a:lstStyle/>
          <a:p>
            <a:pPr algn="ctr"/>
            <a:r>
              <a:rPr lang="en-US" sz="2400" b="1" spc="50" dirty="0">
                <a:ln w="0"/>
                <a:solidFill>
                  <a:srgbClr val="FF0000"/>
                </a:solidFill>
                <a:effectLst>
                  <a:innerShdw blurRad="63500" dist="50800" dir="13500000">
                    <a:srgbClr val="000000">
                      <a:alpha val="50000"/>
                    </a:srgbClr>
                  </a:innerShdw>
                </a:effectLst>
              </a:rPr>
              <a:t>Air India</a:t>
            </a:r>
          </a:p>
          <a:p>
            <a:pPr algn="ctr"/>
            <a:r>
              <a:rPr lang="en-US" sz="1400" b="1" spc="50" dirty="0">
                <a:ln w="0"/>
                <a:solidFill>
                  <a:schemeClr val="bg2"/>
                </a:solidFill>
                <a:effectLst>
                  <a:innerShdw blurRad="63500" dist="50800" dir="13500000">
                    <a:srgbClr val="000000">
                      <a:alpha val="50000"/>
                    </a:srgbClr>
                  </a:innerShdw>
                </a:effectLst>
              </a:rPr>
              <a:t>Air India operates </a:t>
            </a:r>
            <a:r>
              <a:rPr lang="en-US" sz="1400" b="1" spc="50" dirty="0">
                <a:ln w="0"/>
                <a:solidFill>
                  <a:srgbClr val="FF0000"/>
                </a:solidFill>
                <a:effectLst>
                  <a:innerShdw blurRad="63500" dist="50800" dir="13500000">
                    <a:srgbClr val="000000">
                      <a:alpha val="50000"/>
                    </a:srgbClr>
                  </a:innerShdw>
                </a:effectLst>
              </a:rPr>
              <a:t>1,695</a:t>
            </a:r>
            <a:r>
              <a:rPr lang="en-US" sz="1400" b="1" spc="50" dirty="0">
                <a:ln w="0"/>
                <a:solidFill>
                  <a:schemeClr val="bg2"/>
                </a:solidFill>
                <a:effectLst>
                  <a:innerShdw blurRad="63500" dist="50800" dir="13500000">
                    <a:srgbClr val="000000">
                      <a:alpha val="50000"/>
                    </a:srgbClr>
                  </a:innerShdw>
                </a:effectLst>
              </a:rPr>
              <a:t> flights with an average ticket price of ₹9,555. Prices range from ₹2,050 to ₹31,945 across various routes and service classes. Flights typically have 1.21 stops on average with the longest average duration of 15.5 hours. The main routes include Delhi-Cochin (704 flights) and Kolkata-Bangalore (501 flights). Air India serves both domestic and connecting routes with moderate pricing.</a:t>
            </a:r>
            <a:endParaRPr lang="en-IN" sz="1400" b="1" spc="50" dirty="0">
              <a:ln w="0"/>
              <a:solidFill>
                <a:schemeClr val="bg2"/>
              </a:solidFill>
              <a:effectLst>
                <a:innerShdw blurRad="63500" dist="50800" dir="13500000">
                  <a:srgbClr val="000000">
                    <a:alpha val="50000"/>
                  </a:srgbClr>
                </a:innerShdw>
              </a:effectLst>
            </a:endParaRPr>
          </a:p>
        </p:txBody>
      </p:sp>
      <p:sp>
        <p:nvSpPr>
          <p:cNvPr id="26" name="Rectangle 25">
            <a:extLst>
              <a:ext uri="{FF2B5EF4-FFF2-40B4-BE49-F238E27FC236}">
                <a16:creationId xmlns:a16="http://schemas.microsoft.com/office/drawing/2014/main" id="{525A39CE-2ACE-A0DD-1184-2765642A0F2A}"/>
              </a:ext>
            </a:extLst>
          </p:cNvPr>
          <p:cNvSpPr/>
          <p:nvPr/>
        </p:nvSpPr>
        <p:spPr>
          <a:xfrm>
            <a:off x="466344" y="778256"/>
            <a:ext cx="45719" cy="664464"/>
          </a:xfrm>
          <a:prstGeom prst="rect">
            <a:avLst/>
          </a:prstGeom>
          <a:solidFill>
            <a:srgbClr val="FF000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highlight>
                <a:srgbClr val="FFFF00"/>
              </a:highlight>
            </a:endParaRPr>
          </a:p>
        </p:txBody>
      </p:sp>
    </p:spTree>
    <p:extLst>
      <p:ext uri="{BB962C8B-B14F-4D97-AF65-F5344CB8AC3E}">
        <p14:creationId xmlns:p14="http://schemas.microsoft.com/office/powerpoint/2010/main" val="285878511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shadeToTitle="1">
        <a:solidFill>
          <a:schemeClr val="tx1"/>
        </a:solidFill>
        <a:effectLst/>
      </p:bgPr>
    </p:bg>
    <p:spTree>
      <p:nvGrpSpPr>
        <p:cNvPr id="1" name="">
          <a:extLst>
            <a:ext uri="{FF2B5EF4-FFF2-40B4-BE49-F238E27FC236}">
              <a16:creationId xmlns:a16="http://schemas.microsoft.com/office/drawing/2014/main" id="{C03F6B6B-1B95-5F82-CA88-4D49CE2E5862}"/>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4DE72EBB-EC36-F481-2AA3-885408ED97C9}"/>
              </a:ext>
            </a:extLst>
          </p:cNvPr>
          <p:cNvSpPr/>
          <p:nvPr/>
        </p:nvSpPr>
        <p:spPr>
          <a:xfrm>
            <a:off x="1801368" y="2788920"/>
            <a:ext cx="8449056" cy="8714232"/>
          </a:xfrm>
          <a:prstGeom prst="ellipse">
            <a:avLst/>
          </a:prstGeom>
          <a:noFill/>
          <a:ln w="28575">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E2A56E0F-AEBC-E0B4-DEB8-C683C0A8B843}"/>
              </a:ext>
            </a:extLst>
          </p:cNvPr>
          <p:cNvSpPr/>
          <p:nvPr/>
        </p:nvSpPr>
        <p:spPr>
          <a:xfrm>
            <a:off x="1086412" y="5836920"/>
            <a:ext cx="1809188" cy="1798320"/>
          </a:xfrm>
          <a:prstGeom prst="ellipse">
            <a:avLst/>
          </a:prstGeom>
          <a:blipFill>
            <a:blip r:embed="rId2"/>
            <a:stretch>
              <a:fillRect l="-22340" t="-13952" r="-22340" b="-5131"/>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EB9BEBB0-80CB-6737-36FC-B47CF438E520}"/>
              </a:ext>
            </a:extLst>
          </p:cNvPr>
          <p:cNvSpPr/>
          <p:nvPr/>
        </p:nvSpPr>
        <p:spPr>
          <a:xfrm>
            <a:off x="4358640" y="731520"/>
            <a:ext cx="3403600" cy="3322320"/>
          </a:xfrm>
          <a:prstGeom prst="ellipse">
            <a:avLst/>
          </a:prstGeom>
          <a:blipFill>
            <a:blip r:embed="rId3"/>
            <a:stretch>
              <a:fillRect l="-2107" t="-14638" r="-2107" b="-14638"/>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020963A0-A780-C2F5-92EC-30F212940B84}"/>
              </a:ext>
            </a:extLst>
          </p:cNvPr>
          <p:cNvSpPr/>
          <p:nvPr/>
        </p:nvSpPr>
        <p:spPr>
          <a:xfrm>
            <a:off x="8129016" y="3423920"/>
            <a:ext cx="1837944" cy="1808480"/>
          </a:xfrm>
          <a:prstGeom prst="ellipse">
            <a:avLst/>
          </a:prstGeom>
          <a:blipFill>
            <a:blip r:embed="rId4"/>
            <a:stretch>
              <a:fillRect/>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CF59E0BB-CD55-9D54-2085-AE32DD07A0C7}"/>
              </a:ext>
            </a:extLst>
          </p:cNvPr>
          <p:cNvSpPr/>
          <p:nvPr/>
        </p:nvSpPr>
        <p:spPr>
          <a:xfrm>
            <a:off x="2191512" y="3453384"/>
            <a:ext cx="1770888" cy="1768856"/>
          </a:xfrm>
          <a:prstGeom prst="ellipse">
            <a:avLst/>
          </a:prstGeom>
          <a:blipFill>
            <a:blip r:embed="rId5"/>
            <a:stretch>
              <a:fillRect/>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EB573AE-88E2-A46A-8F52-8F1CFF2A9B87}"/>
              </a:ext>
            </a:extLst>
          </p:cNvPr>
          <p:cNvSpPr/>
          <p:nvPr/>
        </p:nvSpPr>
        <p:spPr>
          <a:xfrm>
            <a:off x="9204960" y="5831840"/>
            <a:ext cx="1838960" cy="1798320"/>
          </a:xfrm>
          <a:prstGeom prst="ellipse">
            <a:avLst/>
          </a:prstGeom>
          <a:blipFill dpi="0" rotWithShape="1">
            <a:blip r:embed="rId6"/>
            <a:srcRect/>
            <a:stretch>
              <a:fillRect l="-7143" t="-8824" r="-7143" b="-8824"/>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TextBox 23">
            <a:extLst>
              <a:ext uri="{FF2B5EF4-FFF2-40B4-BE49-F238E27FC236}">
                <a16:creationId xmlns:a16="http://schemas.microsoft.com/office/drawing/2014/main" id="{C1BAEC44-65AF-E910-8915-1ADE81019C09}"/>
              </a:ext>
            </a:extLst>
          </p:cNvPr>
          <p:cNvSpPr txBox="1"/>
          <p:nvPr/>
        </p:nvSpPr>
        <p:spPr>
          <a:xfrm>
            <a:off x="602488" y="673609"/>
            <a:ext cx="2851912" cy="1200329"/>
          </a:xfrm>
          <a:prstGeom prst="rect">
            <a:avLst/>
          </a:prstGeom>
          <a:noFill/>
        </p:spPr>
        <p:txBody>
          <a:bodyPr wrap="square" rtlCol="0">
            <a:spAutoFit/>
          </a:bodyPr>
          <a:lstStyle>
            <a:defPPr>
              <a:defRPr lang="en-US"/>
            </a:defPPr>
            <a:lvl1pPr>
              <a:defRPr sz="6000">
                <a:ln w="0"/>
                <a:solidFill>
                  <a:schemeClr val="accent1"/>
                </a:solidFill>
                <a:effectLst>
                  <a:outerShdw blurRad="38100" dist="25400" dir="5400000" algn="ctr" rotWithShape="0">
                    <a:srgbClr val="6E747A">
                      <a:alpha val="43000"/>
                    </a:srgbClr>
                  </a:outerShdw>
                </a:effectLst>
              </a:defRPr>
            </a:lvl1pPr>
          </a:lstStyle>
          <a:p>
            <a:r>
              <a:rPr lang="en-IN" sz="2400" b="1" spc="50" dirty="0">
                <a:solidFill>
                  <a:schemeClr val="bg2"/>
                </a:solidFill>
                <a:effectLst>
                  <a:innerShdw blurRad="63500" dist="50800" dir="13500000">
                    <a:srgbClr val="000000">
                      <a:alpha val="50000"/>
                    </a:srgbClr>
                  </a:innerShdw>
                </a:effectLst>
              </a:rPr>
              <a:t>Airline Distribution  Volume</a:t>
            </a:r>
          </a:p>
          <a:p>
            <a:endParaRPr lang="en-IN" sz="2400" b="1" spc="50" dirty="0">
              <a:solidFill>
                <a:schemeClr val="bg2"/>
              </a:solidFill>
              <a:effectLst>
                <a:innerShdw blurRad="63500" dist="50800" dir="13500000">
                  <a:srgbClr val="000000">
                    <a:alpha val="50000"/>
                  </a:srgbClr>
                </a:innerShdw>
              </a:effectLst>
            </a:endParaRPr>
          </a:p>
        </p:txBody>
      </p:sp>
      <p:sp>
        <p:nvSpPr>
          <p:cNvPr id="25" name="TextBox 24">
            <a:extLst>
              <a:ext uri="{FF2B5EF4-FFF2-40B4-BE49-F238E27FC236}">
                <a16:creationId xmlns:a16="http://schemas.microsoft.com/office/drawing/2014/main" id="{5211E43C-0E60-3780-AF35-66EE71A3FC0A}"/>
              </a:ext>
            </a:extLst>
          </p:cNvPr>
          <p:cNvSpPr txBox="1"/>
          <p:nvPr/>
        </p:nvSpPr>
        <p:spPr>
          <a:xfrm>
            <a:off x="3877056" y="4471416"/>
            <a:ext cx="4407408" cy="2154436"/>
          </a:xfrm>
          <a:prstGeom prst="rect">
            <a:avLst/>
          </a:prstGeom>
          <a:noFill/>
        </p:spPr>
        <p:txBody>
          <a:bodyPr wrap="square" rtlCol="0">
            <a:spAutoFit/>
          </a:bodyPr>
          <a:lstStyle/>
          <a:p>
            <a:pPr algn="ctr"/>
            <a:r>
              <a:rPr lang="en-US" sz="2000" b="1" spc="50" dirty="0">
                <a:ln w="0"/>
                <a:solidFill>
                  <a:schemeClr val="bg2"/>
                </a:solidFill>
                <a:effectLst>
                  <a:innerShdw blurRad="63500" dist="50800" dir="13500000">
                    <a:srgbClr val="000000">
                      <a:alpha val="50000"/>
                    </a:srgbClr>
                  </a:innerShdw>
                </a:effectLst>
              </a:rPr>
              <a:t>Multiple Carriers</a:t>
            </a:r>
          </a:p>
          <a:p>
            <a:pPr algn="ctr"/>
            <a:r>
              <a:rPr lang="en-US" sz="1400" b="1" spc="50" dirty="0">
                <a:ln w="0"/>
                <a:solidFill>
                  <a:schemeClr val="bg2"/>
                </a:solidFill>
                <a:effectLst>
                  <a:innerShdw blurRad="63500" dist="50800" dir="13500000">
                    <a:srgbClr val="000000">
                      <a:alpha val="50000"/>
                    </a:srgbClr>
                  </a:innerShdw>
                </a:effectLst>
              </a:rPr>
              <a:t>Multiple Carriers represents flights operated by airline partnerships with </a:t>
            </a:r>
            <a:r>
              <a:rPr lang="en-US" sz="1600" b="1" spc="50" dirty="0">
                <a:ln w="0"/>
                <a:solidFill>
                  <a:schemeClr val="bg2"/>
                </a:solidFill>
                <a:effectLst>
                  <a:innerShdw blurRad="63500" dist="50800" dir="13500000">
                    <a:srgbClr val="000000">
                      <a:alpha val="50000"/>
                    </a:srgbClr>
                  </a:innerShdw>
                </a:effectLst>
              </a:rPr>
              <a:t>1,196</a:t>
            </a:r>
            <a:r>
              <a:rPr lang="en-US" sz="1400" b="1" spc="50" dirty="0">
                <a:ln w="0"/>
                <a:solidFill>
                  <a:schemeClr val="bg2"/>
                </a:solidFill>
                <a:effectLst>
                  <a:innerShdw blurRad="63500" dist="50800" dir="13500000">
                    <a:srgbClr val="000000">
                      <a:alpha val="50000"/>
                    </a:srgbClr>
                  </a:innerShdw>
                </a:effectLst>
              </a:rPr>
              <a:t> total flights. The average fare is ₹10,903, ranging from ₹5,797 to ₹36,983. These flights average about 1 stop with journey durations around 10.4 hours. Interestingly, all flights exclusively operate on the Delhi to Cochin route. This category includes both regular and premium economy options.</a:t>
            </a:r>
            <a:endParaRPr lang="en-IN" sz="1400" b="1" spc="50" dirty="0">
              <a:ln w="0"/>
              <a:solidFill>
                <a:schemeClr val="bg2"/>
              </a:solidFill>
              <a:effectLst>
                <a:innerShdw blurRad="63500" dist="50800" dir="13500000">
                  <a:srgbClr val="000000">
                    <a:alpha val="50000"/>
                  </a:srgbClr>
                </a:innerShdw>
              </a:effectLst>
            </a:endParaRPr>
          </a:p>
        </p:txBody>
      </p:sp>
      <p:sp>
        <p:nvSpPr>
          <p:cNvPr id="26" name="Rectangle 25">
            <a:extLst>
              <a:ext uri="{FF2B5EF4-FFF2-40B4-BE49-F238E27FC236}">
                <a16:creationId xmlns:a16="http://schemas.microsoft.com/office/drawing/2014/main" id="{E8AA3410-C6E0-E266-4F06-83796D03D391}"/>
              </a:ext>
            </a:extLst>
          </p:cNvPr>
          <p:cNvSpPr/>
          <p:nvPr/>
        </p:nvSpPr>
        <p:spPr>
          <a:xfrm>
            <a:off x="466344" y="778256"/>
            <a:ext cx="45719" cy="664464"/>
          </a:xfrm>
          <a:prstGeom prst="rect">
            <a:avLst/>
          </a:prstGeom>
          <a:solidFill>
            <a:schemeClr val="bg2"/>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highlight>
                <a:srgbClr val="FFFF00"/>
              </a:highlight>
            </a:endParaRPr>
          </a:p>
        </p:txBody>
      </p:sp>
    </p:spTree>
    <p:extLst>
      <p:ext uri="{BB962C8B-B14F-4D97-AF65-F5344CB8AC3E}">
        <p14:creationId xmlns:p14="http://schemas.microsoft.com/office/powerpoint/2010/main" val="306515888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shadeToTitle="1">
        <a:solidFill>
          <a:schemeClr val="tx1"/>
        </a:solidFill>
        <a:effectLst/>
      </p:bgPr>
    </p:bg>
    <p:spTree>
      <p:nvGrpSpPr>
        <p:cNvPr id="1" name="">
          <a:extLst>
            <a:ext uri="{FF2B5EF4-FFF2-40B4-BE49-F238E27FC236}">
              <a16:creationId xmlns:a16="http://schemas.microsoft.com/office/drawing/2014/main" id="{47EFE539-C577-707F-A219-699BB509053D}"/>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48FDB11E-CB26-9126-8973-DBFD77ABB057}"/>
              </a:ext>
            </a:extLst>
          </p:cNvPr>
          <p:cNvSpPr/>
          <p:nvPr/>
        </p:nvSpPr>
        <p:spPr>
          <a:xfrm>
            <a:off x="1801368" y="2788920"/>
            <a:ext cx="8449056" cy="8714232"/>
          </a:xfrm>
          <a:prstGeom prst="ellipse">
            <a:avLst/>
          </a:prstGeom>
          <a:noFill/>
          <a:ln w="28575">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8823B317-9D34-0E82-D5D8-D1A0C75CBD3D}"/>
              </a:ext>
            </a:extLst>
          </p:cNvPr>
          <p:cNvSpPr/>
          <p:nvPr/>
        </p:nvSpPr>
        <p:spPr>
          <a:xfrm>
            <a:off x="2143052" y="3429000"/>
            <a:ext cx="1809188" cy="1798320"/>
          </a:xfrm>
          <a:prstGeom prst="ellipse">
            <a:avLst/>
          </a:prstGeom>
          <a:blipFill>
            <a:blip r:embed="rId2"/>
            <a:stretch>
              <a:fillRect l="-22340" t="-13952" r="-22340" b="-5131"/>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872CB41B-50D7-704A-E706-9BFC629BD06E}"/>
              </a:ext>
            </a:extLst>
          </p:cNvPr>
          <p:cNvSpPr/>
          <p:nvPr/>
        </p:nvSpPr>
        <p:spPr>
          <a:xfrm>
            <a:off x="8138160" y="3423920"/>
            <a:ext cx="1828800" cy="1838960"/>
          </a:xfrm>
          <a:prstGeom prst="ellipse">
            <a:avLst/>
          </a:prstGeom>
          <a:blipFill>
            <a:blip r:embed="rId3"/>
            <a:stretch>
              <a:fillRect l="-2107" t="-14638" r="-2107" b="-14638"/>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A4354094-BED9-BC77-52A7-EF2BB0947392}"/>
              </a:ext>
            </a:extLst>
          </p:cNvPr>
          <p:cNvSpPr/>
          <p:nvPr/>
        </p:nvSpPr>
        <p:spPr>
          <a:xfrm>
            <a:off x="9185656" y="5821680"/>
            <a:ext cx="1837944" cy="1808480"/>
          </a:xfrm>
          <a:prstGeom prst="ellipse">
            <a:avLst/>
          </a:prstGeom>
          <a:blipFill>
            <a:blip r:embed="rId4"/>
            <a:stretch>
              <a:fillRect/>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A75C6B95-EC6B-D1E1-42BD-DDB115CB48B9}"/>
              </a:ext>
            </a:extLst>
          </p:cNvPr>
          <p:cNvSpPr/>
          <p:nvPr/>
        </p:nvSpPr>
        <p:spPr>
          <a:xfrm>
            <a:off x="4335272" y="751840"/>
            <a:ext cx="3426968" cy="3312160"/>
          </a:xfrm>
          <a:prstGeom prst="ellipse">
            <a:avLst/>
          </a:prstGeom>
          <a:blipFill>
            <a:blip r:embed="rId5"/>
            <a:stretch>
              <a:fillRect/>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46DE841-AD09-E80A-339E-2076D772A3A1}"/>
              </a:ext>
            </a:extLst>
          </p:cNvPr>
          <p:cNvSpPr/>
          <p:nvPr/>
        </p:nvSpPr>
        <p:spPr>
          <a:xfrm>
            <a:off x="1056640" y="5826760"/>
            <a:ext cx="1838960" cy="1798320"/>
          </a:xfrm>
          <a:prstGeom prst="ellipse">
            <a:avLst/>
          </a:prstGeom>
          <a:blipFill dpi="0" rotWithShape="1">
            <a:blip r:embed="rId6"/>
            <a:srcRect/>
            <a:stretch>
              <a:fillRect l="-7143" t="-8824" r="-7143" b="-8824"/>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TextBox 23">
            <a:extLst>
              <a:ext uri="{FF2B5EF4-FFF2-40B4-BE49-F238E27FC236}">
                <a16:creationId xmlns:a16="http://schemas.microsoft.com/office/drawing/2014/main" id="{BA239726-B648-C6D6-7F0D-77B34DC919A0}"/>
              </a:ext>
            </a:extLst>
          </p:cNvPr>
          <p:cNvSpPr txBox="1"/>
          <p:nvPr/>
        </p:nvSpPr>
        <p:spPr>
          <a:xfrm>
            <a:off x="602488" y="673609"/>
            <a:ext cx="2851912" cy="1200329"/>
          </a:xfrm>
          <a:prstGeom prst="rect">
            <a:avLst/>
          </a:prstGeom>
          <a:noFill/>
        </p:spPr>
        <p:txBody>
          <a:bodyPr wrap="square" rtlCol="0">
            <a:spAutoFit/>
          </a:bodyPr>
          <a:lstStyle>
            <a:defPPr>
              <a:defRPr lang="en-US"/>
            </a:defPPr>
            <a:lvl1pPr>
              <a:defRPr sz="6000">
                <a:ln w="0"/>
                <a:solidFill>
                  <a:schemeClr val="accent1"/>
                </a:solidFill>
                <a:effectLst>
                  <a:outerShdw blurRad="38100" dist="25400" dir="5400000" algn="ctr" rotWithShape="0">
                    <a:srgbClr val="6E747A">
                      <a:alpha val="43000"/>
                    </a:srgbClr>
                  </a:outerShdw>
                </a:effectLst>
              </a:defRPr>
            </a:lvl1pPr>
          </a:lstStyle>
          <a:p>
            <a:r>
              <a:rPr lang="en-IN" sz="2400" b="1" spc="50" dirty="0">
                <a:solidFill>
                  <a:schemeClr val="bg2"/>
                </a:solidFill>
                <a:effectLst>
                  <a:innerShdw blurRad="63500" dist="50800" dir="13500000">
                    <a:srgbClr val="000000">
                      <a:alpha val="50000"/>
                    </a:srgbClr>
                  </a:innerShdw>
                </a:effectLst>
              </a:rPr>
              <a:t>Airline Distribution  Volume</a:t>
            </a:r>
          </a:p>
          <a:p>
            <a:endParaRPr lang="en-IN" sz="2400" b="1" spc="50" dirty="0">
              <a:solidFill>
                <a:schemeClr val="bg2"/>
              </a:solidFill>
              <a:effectLst>
                <a:innerShdw blurRad="63500" dist="50800" dir="13500000">
                  <a:srgbClr val="000000">
                    <a:alpha val="50000"/>
                  </a:srgbClr>
                </a:innerShdw>
              </a:effectLst>
            </a:endParaRPr>
          </a:p>
        </p:txBody>
      </p:sp>
      <p:sp>
        <p:nvSpPr>
          <p:cNvPr id="25" name="TextBox 24">
            <a:extLst>
              <a:ext uri="{FF2B5EF4-FFF2-40B4-BE49-F238E27FC236}">
                <a16:creationId xmlns:a16="http://schemas.microsoft.com/office/drawing/2014/main" id="{3F67FEE1-F2BE-7244-8F78-0E9B4DAF6B66}"/>
              </a:ext>
            </a:extLst>
          </p:cNvPr>
          <p:cNvSpPr txBox="1"/>
          <p:nvPr/>
        </p:nvSpPr>
        <p:spPr>
          <a:xfrm>
            <a:off x="3959352" y="4288536"/>
            <a:ext cx="4197096" cy="2677656"/>
          </a:xfrm>
          <a:prstGeom prst="rect">
            <a:avLst/>
          </a:prstGeom>
          <a:noFill/>
        </p:spPr>
        <p:txBody>
          <a:bodyPr wrap="square" rtlCol="0">
            <a:spAutoFit/>
          </a:bodyPr>
          <a:lstStyle/>
          <a:p>
            <a:pPr algn="ctr"/>
            <a:r>
              <a:rPr lang="en-US" sz="2000" b="1" spc="50" dirty="0">
                <a:ln w="0"/>
                <a:solidFill>
                  <a:srgbClr val="C00000"/>
                </a:solidFill>
                <a:effectLst>
                  <a:innerShdw blurRad="63500" dist="50800" dir="13500000">
                    <a:srgbClr val="000000">
                      <a:alpha val="50000"/>
                    </a:srgbClr>
                  </a:innerShdw>
                </a:effectLst>
              </a:rPr>
              <a:t>Other Airlines</a:t>
            </a:r>
          </a:p>
          <a:p>
            <a:pPr algn="ctr"/>
            <a:r>
              <a:rPr lang="en-US" sz="1200" b="1" spc="50" dirty="0">
                <a:ln w="0"/>
                <a:solidFill>
                  <a:schemeClr val="bg2"/>
                </a:solidFill>
                <a:effectLst>
                  <a:innerShdw blurRad="63500" dist="50800" dir="13500000">
                    <a:srgbClr val="000000">
                      <a:alpha val="50000"/>
                    </a:srgbClr>
                  </a:innerShdw>
                </a:effectLst>
              </a:rPr>
              <a:t>1,827 flights (17.5%) - SpiceJet, Vistara, Air Asia, GoAir Budget carriers like SpiceJet (815 flights, ₹4,336 average) and Air Asia (318 flights, ₹5,594 average) offer affordable options, while premium services include Jet Airways Business (₹58,359 average) and Vistara Premium Economy. Mid-range carriers Air India (1,695 flights), Vistara (477 flights), and GoAir (194 flights) balance price and service, with Multiple Carriers operating 1,196 flights on shared routes. The price range spans from ₹1,759 (SpiceJet) to ₹79,512 (Jet Airways Business), </a:t>
            </a:r>
          </a:p>
          <a:p>
            <a:pPr algn="ctr"/>
            <a:endParaRPr lang="en-IN" sz="1400" b="1" spc="50" dirty="0">
              <a:ln w="0"/>
              <a:solidFill>
                <a:schemeClr val="bg2"/>
              </a:solidFill>
              <a:effectLst>
                <a:innerShdw blurRad="63500" dist="50800" dir="13500000">
                  <a:srgbClr val="000000">
                    <a:alpha val="50000"/>
                  </a:srgbClr>
                </a:innerShdw>
              </a:effectLst>
            </a:endParaRPr>
          </a:p>
        </p:txBody>
      </p:sp>
      <p:sp>
        <p:nvSpPr>
          <p:cNvPr id="26" name="Rectangle 25">
            <a:extLst>
              <a:ext uri="{FF2B5EF4-FFF2-40B4-BE49-F238E27FC236}">
                <a16:creationId xmlns:a16="http://schemas.microsoft.com/office/drawing/2014/main" id="{87321EE8-63B3-8C44-81E6-92EA30AAB800}"/>
              </a:ext>
            </a:extLst>
          </p:cNvPr>
          <p:cNvSpPr/>
          <p:nvPr/>
        </p:nvSpPr>
        <p:spPr>
          <a:xfrm>
            <a:off x="466344" y="778256"/>
            <a:ext cx="45719" cy="664464"/>
          </a:xfrm>
          <a:prstGeom prst="rect">
            <a:avLst/>
          </a:prstGeom>
          <a:solidFill>
            <a:schemeClr val="bg2"/>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highlight>
                <a:srgbClr val="FFFF00"/>
              </a:highlight>
            </a:endParaRPr>
          </a:p>
        </p:txBody>
      </p:sp>
    </p:spTree>
    <p:extLst>
      <p:ext uri="{BB962C8B-B14F-4D97-AF65-F5344CB8AC3E}">
        <p14:creationId xmlns:p14="http://schemas.microsoft.com/office/powerpoint/2010/main" val="177761438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blip>
          <a:srcRect/>
          <a:tile tx="0" ty="0" sx="100000" sy="100000" flip="none" algn="tl"/>
        </a:blipFill>
        <a:effectLst/>
      </p:bgPr>
    </p:bg>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BD085771-88E3-F517-2432-3811A9C8BF80}"/>
                  </a:ext>
                </a:extLst>
              </p:cNvPr>
              <p:cNvGraphicFramePr>
                <a:graphicFrameLocks noChangeAspect="1"/>
              </p:cNvGraphicFramePr>
              <p:nvPr>
                <p:extLst>
                  <p:ext uri="{D42A27DB-BD31-4B8C-83A1-F6EECF244321}">
                    <p14:modId xmlns:p14="http://schemas.microsoft.com/office/powerpoint/2010/main" val="1368042581"/>
                  </p:ext>
                </p:extLst>
              </p:nvPr>
            </p:nvGraphicFramePr>
            <p:xfrm rot="232820">
              <a:off x="503093" y="279571"/>
              <a:ext cx="5305161" cy="2984153"/>
            </p:xfrm>
            <a:graphic>
              <a:graphicData uri="http://schemas.microsoft.com/office/powerpoint/2016/slidezoom">
                <pslz:sldZm>
                  <pslz:sldZmObj sldId="293" cId="2655197557">
                    <pslz:zmPr id="{F9AB5439-BB57-4DB7-879E-81631512FCF0}" returnToParent="0" transitionDur="1000">
                      <p166:blipFill xmlns:p166="http://schemas.microsoft.com/office/powerpoint/2016/6/main">
                        <a:blip r:embed="rId3"/>
                        <a:stretch>
                          <a:fillRect/>
                        </a:stretch>
                      </p166:blipFill>
                      <p166:spPr xmlns:p166="http://schemas.microsoft.com/office/powerpoint/2016/6/main">
                        <a:xfrm rot="232820">
                          <a:off x="0" y="0"/>
                          <a:ext cx="5305161" cy="2984153"/>
                        </a:xfrm>
                        <a:prstGeom prst="rect">
                          <a:avLst/>
                        </a:prstGeom>
                        <a:ln w="3175">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166:spPr>
                    </pslz:zmPr>
                  </pslz:sldZmObj>
                </pslz:sldZm>
              </a:graphicData>
            </a:graphic>
          </p:graphicFrame>
        </mc:Choice>
        <mc:Fallback>
          <p:pic>
            <p:nvPicPr>
              <p:cNvPr id="6" name="Slide Zoom 5">
                <a:hlinkClick r:id="rId4" action="ppaction://hlinksldjump"/>
                <a:extLst>
                  <a:ext uri="{FF2B5EF4-FFF2-40B4-BE49-F238E27FC236}">
                    <a16:creationId xmlns:a16="http://schemas.microsoft.com/office/drawing/2014/main" id="{BD085771-88E3-F517-2432-3811A9C8BF80}"/>
                  </a:ext>
                </a:extLst>
              </p:cNvPr>
              <p:cNvPicPr>
                <a:picLocks noGrp="1" noRot="1" noChangeAspect="1" noMove="1" noResize="1" noEditPoints="1" noAdjustHandles="1" noChangeArrowheads="1" noChangeShapeType="1"/>
              </p:cNvPicPr>
              <p:nvPr/>
            </p:nvPicPr>
            <p:blipFill>
              <a:blip r:embed="rId3"/>
              <a:stretch>
                <a:fillRect/>
              </a:stretch>
            </p:blipFill>
            <p:spPr>
              <a:xfrm rot="232820">
                <a:off x="503093" y="279571"/>
                <a:ext cx="5305161" cy="2984153"/>
              </a:xfrm>
              <a:prstGeom prst="rect">
                <a:avLst/>
              </a:prstGeom>
              <a:ln w="3175">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mc:Fallback>
      </mc:AlternateContent>
      <mc:AlternateContent xmlns:mc="http://schemas.openxmlformats.org/markup-compatibility/2006">
        <mc:Choice xmlns:pslz="http://schemas.microsoft.com/office/powerpoint/2016/slidezoom" Requires="pslz">
          <p:graphicFrame>
            <p:nvGraphicFramePr>
              <p:cNvPr id="8" name="Slide Zoom 7">
                <a:extLst>
                  <a:ext uri="{FF2B5EF4-FFF2-40B4-BE49-F238E27FC236}">
                    <a16:creationId xmlns:a16="http://schemas.microsoft.com/office/drawing/2014/main" id="{23E33E36-7A1A-AC02-4D34-3BFB1575CA2B}"/>
                  </a:ext>
                </a:extLst>
              </p:cNvPr>
              <p:cNvGraphicFramePr>
                <a:graphicFrameLocks noChangeAspect="1"/>
              </p:cNvGraphicFramePr>
              <p:nvPr>
                <p:extLst>
                  <p:ext uri="{D42A27DB-BD31-4B8C-83A1-F6EECF244321}">
                    <p14:modId xmlns:p14="http://schemas.microsoft.com/office/powerpoint/2010/main" val="20562101"/>
                  </p:ext>
                </p:extLst>
              </p:nvPr>
            </p:nvGraphicFramePr>
            <p:xfrm rot="232820">
              <a:off x="6480124" y="313257"/>
              <a:ext cx="5250328" cy="2953309"/>
            </p:xfrm>
            <a:graphic>
              <a:graphicData uri="http://schemas.microsoft.com/office/powerpoint/2016/slidezoom">
                <pslz:sldZm>
                  <pslz:sldZmObj sldId="290" cId="4100392551">
                    <pslz:zmPr id="{6B42AF0E-BB99-4A6B-AED9-01D44DC7C298}" returnToParent="0" transitionDur="1000">
                      <p166:blipFill xmlns:p166="http://schemas.microsoft.com/office/powerpoint/2016/6/main">
                        <a:blip r:embed="rId5"/>
                        <a:stretch>
                          <a:fillRect/>
                        </a:stretch>
                      </p166:blipFill>
                      <p166:spPr xmlns:p166="http://schemas.microsoft.com/office/powerpoint/2016/6/main">
                        <a:xfrm rot="232820">
                          <a:off x="0" y="0"/>
                          <a:ext cx="5250328" cy="2953309"/>
                        </a:xfrm>
                        <a:prstGeom prst="rect">
                          <a:avLst/>
                        </a:prstGeom>
                        <a:ln w="3175">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166:spPr>
                    </pslz:zmPr>
                  </pslz:sldZmObj>
                </pslz:sldZm>
              </a:graphicData>
            </a:graphic>
          </p:graphicFrame>
        </mc:Choice>
        <mc:Fallback>
          <p:pic>
            <p:nvPicPr>
              <p:cNvPr id="8" name="Slide Zoom 7">
                <a:hlinkClick r:id="rId6" action="ppaction://hlinksldjump"/>
                <a:extLst>
                  <a:ext uri="{FF2B5EF4-FFF2-40B4-BE49-F238E27FC236}">
                    <a16:creationId xmlns:a16="http://schemas.microsoft.com/office/drawing/2014/main" id="{23E33E36-7A1A-AC02-4D34-3BFB1575CA2B}"/>
                  </a:ext>
                </a:extLst>
              </p:cNvPr>
              <p:cNvPicPr>
                <a:picLocks noGrp="1" noRot="1" noChangeAspect="1" noMove="1" noResize="1" noEditPoints="1" noAdjustHandles="1" noChangeArrowheads="1" noChangeShapeType="1"/>
              </p:cNvPicPr>
              <p:nvPr/>
            </p:nvPicPr>
            <p:blipFill>
              <a:blip r:embed="rId5"/>
              <a:stretch>
                <a:fillRect/>
              </a:stretch>
            </p:blipFill>
            <p:spPr>
              <a:xfrm rot="232820">
                <a:off x="6480124" y="313257"/>
                <a:ext cx="5250328" cy="2953309"/>
              </a:xfrm>
              <a:prstGeom prst="rect">
                <a:avLst/>
              </a:prstGeom>
              <a:ln w="3175">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mc:Fallback>
      </mc:AlternateContent>
      <mc:AlternateContent xmlns:mc="http://schemas.openxmlformats.org/markup-compatibility/2006">
        <mc:Choice xmlns:pslz="http://schemas.microsoft.com/office/powerpoint/2016/slidezoom" Requires="pslz">
          <p:graphicFrame>
            <p:nvGraphicFramePr>
              <p:cNvPr id="10" name="Slide Zoom 9">
                <a:extLst>
                  <a:ext uri="{FF2B5EF4-FFF2-40B4-BE49-F238E27FC236}">
                    <a16:creationId xmlns:a16="http://schemas.microsoft.com/office/drawing/2014/main" id="{02138592-D465-48AD-9B3F-D2A95B41E8C1}"/>
                  </a:ext>
                </a:extLst>
              </p:cNvPr>
              <p:cNvGraphicFramePr>
                <a:graphicFrameLocks noChangeAspect="1"/>
              </p:cNvGraphicFramePr>
              <p:nvPr>
                <p:extLst>
                  <p:ext uri="{D42A27DB-BD31-4B8C-83A1-F6EECF244321}">
                    <p14:modId xmlns:p14="http://schemas.microsoft.com/office/powerpoint/2010/main" val="2510381469"/>
                  </p:ext>
                </p:extLst>
              </p:nvPr>
            </p:nvGraphicFramePr>
            <p:xfrm rot="232820">
              <a:off x="496997" y="3629323"/>
              <a:ext cx="5305161" cy="2984153"/>
            </p:xfrm>
            <a:graphic>
              <a:graphicData uri="http://schemas.microsoft.com/office/powerpoint/2016/slidezoom">
                <pslz:sldZm>
                  <pslz:sldZmObj sldId="291" cId="2088531670">
                    <pslz:zmPr id="{47E6AFD1-9D73-4625-B74E-23690CCD91E1}" returnToParent="0" transitionDur="1000">
                      <p166:blipFill xmlns:p166="http://schemas.microsoft.com/office/powerpoint/2016/6/main">
                        <a:blip r:embed="rId7"/>
                        <a:stretch>
                          <a:fillRect/>
                        </a:stretch>
                      </p166:blipFill>
                      <p166:spPr xmlns:p166="http://schemas.microsoft.com/office/powerpoint/2016/6/main">
                        <a:xfrm rot="232820">
                          <a:off x="0" y="0"/>
                          <a:ext cx="5305161" cy="2984153"/>
                        </a:xfrm>
                        <a:prstGeom prst="rect">
                          <a:avLst/>
                        </a:prstGeom>
                        <a:ln w="3175">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166:spPr>
                    </pslz:zmPr>
                  </pslz:sldZmObj>
                </pslz:sldZm>
              </a:graphicData>
            </a:graphic>
          </p:graphicFrame>
        </mc:Choice>
        <mc:Fallback>
          <p:pic>
            <p:nvPicPr>
              <p:cNvPr id="10" name="Slide Zoom 9">
                <a:hlinkClick r:id="rId8" action="ppaction://hlinksldjump"/>
                <a:extLst>
                  <a:ext uri="{FF2B5EF4-FFF2-40B4-BE49-F238E27FC236}">
                    <a16:creationId xmlns:a16="http://schemas.microsoft.com/office/drawing/2014/main" id="{02138592-D465-48AD-9B3F-D2A95B41E8C1}"/>
                  </a:ext>
                </a:extLst>
              </p:cNvPr>
              <p:cNvPicPr>
                <a:picLocks noGrp="1" noRot="1" noChangeAspect="1" noMove="1" noResize="1" noEditPoints="1" noAdjustHandles="1" noChangeArrowheads="1" noChangeShapeType="1"/>
              </p:cNvPicPr>
              <p:nvPr/>
            </p:nvPicPr>
            <p:blipFill>
              <a:blip r:embed="rId7"/>
              <a:stretch>
                <a:fillRect/>
              </a:stretch>
            </p:blipFill>
            <p:spPr>
              <a:xfrm rot="232820">
                <a:off x="496997" y="3629323"/>
                <a:ext cx="5305161" cy="2984153"/>
              </a:xfrm>
              <a:prstGeom prst="rect">
                <a:avLst/>
              </a:prstGeom>
              <a:ln w="3175">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mc:Fallback>
      </mc:AlternateContent>
      <mc:AlternateContent xmlns:mc="http://schemas.openxmlformats.org/markup-compatibility/2006">
        <mc:Choice xmlns:pslz="http://schemas.microsoft.com/office/powerpoint/2016/slidezoom" Requires="pslz">
          <p:graphicFrame>
            <p:nvGraphicFramePr>
              <p:cNvPr id="12" name="Slide Zoom 11">
                <a:extLst>
                  <a:ext uri="{FF2B5EF4-FFF2-40B4-BE49-F238E27FC236}">
                    <a16:creationId xmlns:a16="http://schemas.microsoft.com/office/drawing/2014/main" id="{E990C565-9820-008A-98FE-C140B5A6F099}"/>
                  </a:ext>
                </a:extLst>
              </p:cNvPr>
              <p:cNvGraphicFramePr>
                <a:graphicFrameLocks noChangeAspect="1"/>
              </p:cNvGraphicFramePr>
              <p:nvPr>
                <p:extLst>
                  <p:ext uri="{D42A27DB-BD31-4B8C-83A1-F6EECF244321}">
                    <p14:modId xmlns:p14="http://schemas.microsoft.com/office/powerpoint/2010/main" val="2071255759"/>
                  </p:ext>
                </p:extLst>
              </p:nvPr>
            </p:nvGraphicFramePr>
            <p:xfrm rot="232820">
              <a:off x="6446594" y="3653869"/>
              <a:ext cx="5249081" cy="2952608"/>
            </p:xfrm>
            <a:graphic>
              <a:graphicData uri="http://schemas.microsoft.com/office/powerpoint/2016/slidezoom">
                <pslz:sldZm>
                  <pslz:sldZmObj sldId="292" cId="2579262257">
                    <pslz:zmPr id="{CC3B431E-7357-4D25-B89D-F1A56C2DF92A}" returnToParent="0" transitionDur="1000">
                      <p166:blipFill xmlns:p166="http://schemas.microsoft.com/office/powerpoint/2016/6/main">
                        <a:blip r:embed="rId9"/>
                        <a:stretch>
                          <a:fillRect/>
                        </a:stretch>
                      </p166:blipFill>
                      <p166:spPr xmlns:p166="http://schemas.microsoft.com/office/powerpoint/2016/6/main">
                        <a:xfrm rot="232820">
                          <a:off x="0" y="0"/>
                          <a:ext cx="5249081" cy="2952608"/>
                        </a:xfrm>
                        <a:prstGeom prst="rect">
                          <a:avLst/>
                        </a:prstGeom>
                        <a:ln w="3175">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166:spPr>
                    </pslz:zmPr>
                  </pslz:sldZmObj>
                </pslz:sldZm>
              </a:graphicData>
            </a:graphic>
          </p:graphicFrame>
        </mc:Choice>
        <mc:Fallback>
          <p:pic>
            <p:nvPicPr>
              <p:cNvPr id="12" name="Slide Zoom 11">
                <a:hlinkClick r:id="rId10" action="ppaction://hlinksldjump"/>
                <a:extLst>
                  <a:ext uri="{FF2B5EF4-FFF2-40B4-BE49-F238E27FC236}">
                    <a16:creationId xmlns:a16="http://schemas.microsoft.com/office/drawing/2014/main" id="{E990C565-9820-008A-98FE-C140B5A6F099}"/>
                  </a:ext>
                </a:extLst>
              </p:cNvPr>
              <p:cNvPicPr>
                <a:picLocks noGrp="1" noRot="1" noChangeAspect="1" noMove="1" noResize="1" noEditPoints="1" noAdjustHandles="1" noChangeArrowheads="1" noChangeShapeType="1"/>
              </p:cNvPicPr>
              <p:nvPr/>
            </p:nvPicPr>
            <p:blipFill>
              <a:blip r:embed="rId9"/>
              <a:stretch>
                <a:fillRect/>
              </a:stretch>
            </p:blipFill>
            <p:spPr>
              <a:xfrm rot="232820">
                <a:off x="6446594" y="3653869"/>
                <a:ext cx="5249081" cy="2952608"/>
              </a:xfrm>
              <a:prstGeom prst="rect">
                <a:avLst/>
              </a:prstGeom>
              <a:ln w="3175">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mc:Fallback>
      </mc:AlternateContent>
    </p:spTree>
    <p:extLst>
      <p:ext uri="{BB962C8B-B14F-4D97-AF65-F5344CB8AC3E}">
        <p14:creationId xmlns:p14="http://schemas.microsoft.com/office/powerpoint/2010/main" val="2896076863"/>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F0"/>
            </a:gs>
            <a:gs pos="82000">
              <a:schemeClr val="tx1"/>
            </a:gs>
          </a:gsLst>
          <a:path path="rect">
            <a:fillToRect l="100000" t="100000"/>
          </a:path>
          <a:tileRect r="-100000" b="-100000"/>
        </a:gradFill>
        <a:effectLst/>
      </p:bgPr>
    </p:bg>
    <p:spTree>
      <p:nvGrpSpPr>
        <p:cNvPr id="1" name="">
          <a:extLst>
            <a:ext uri="{FF2B5EF4-FFF2-40B4-BE49-F238E27FC236}">
              <a16:creationId xmlns:a16="http://schemas.microsoft.com/office/drawing/2014/main" id="{002EFCB6-95D7-BC7A-E5F7-C0015F147DB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70868D7-591D-4484-3BFB-74D87B92E73C}"/>
              </a:ext>
            </a:extLst>
          </p:cNvPr>
          <p:cNvSpPr txBox="1"/>
          <p:nvPr/>
        </p:nvSpPr>
        <p:spPr>
          <a:xfrm>
            <a:off x="3388360" y="970153"/>
            <a:ext cx="5849112" cy="1538883"/>
          </a:xfrm>
          <a:prstGeom prst="rect">
            <a:avLst/>
          </a:prstGeom>
          <a:noFill/>
        </p:spPr>
        <p:txBody>
          <a:bodyPr wrap="square" rtlCol="0">
            <a:spAutoFit/>
          </a:bodyPr>
          <a:lstStyle>
            <a:defPPr>
              <a:defRPr lang="en-US"/>
            </a:defPPr>
            <a:lvl1pPr>
              <a:defRPr sz="6000">
                <a:ln w="0"/>
                <a:solidFill>
                  <a:schemeClr val="accent1"/>
                </a:solidFill>
                <a:effectLst>
                  <a:outerShdw blurRad="38100" dist="25400" dir="5400000" algn="ctr" rotWithShape="0">
                    <a:srgbClr val="6E747A">
                      <a:alpha val="43000"/>
                    </a:srgbClr>
                  </a:outerShdw>
                </a:effectLst>
              </a:defRPr>
            </a:lvl1pPr>
          </a:lstStyle>
          <a:p>
            <a:r>
              <a:rPr lang="en-IN" sz="5400" b="1" spc="50" dirty="0">
                <a:solidFill>
                  <a:srgbClr val="00B0F0"/>
                </a:solidFill>
                <a:effectLst>
                  <a:innerShdw blurRad="63500" dist="50800" dir="13500000">
                    <a:srgbClr val="000000">
                      <a:alpha val="50000"/>
                    </a:srgbClr>
                  </a:innerShdw>
                </a:effectLst>
              </a:rPr>
              <a:t>Pricing by Airline</a:t>
            </a:r>
          </a:p>
          <a:p>
            <a:endParaRPr lang="en-IN" sz="4000" b="1" spc="50" dirty="0">
              <a:solidFill>
                <a:srgbClr val="00B0F0"/>
              </a:solidFill>
              <a:effectLst>
                <a:innerShdw blurRad="63500" dist="50800" dir="13500000">
                  <a:srgbClr val="000000">
                    <a:alpha val="50000"/>
                  </a:srgbClr>
                </a:innerShdw>
              </a:effectLst>
            </a:endParaRPr>
          </a:p>
        </p:txBody>
      </p:sp>
      <p:sp>
        <p:nvSpPr>
          <p:cNvPr id="7" name="TextBox 6">
            <a:extLst>
              <a:ext uri="{FF2B5EF4-FFF2-40B4-BE49-F238E27FC236}">
                <a16:creationId xmlns:a16="http://schemas.microsoft.com/office/drawing/2014/main" id="{7CE580FD-5E48-36A6-2391-EBA7CE422C53}"/>
              </a:ext>
            </a:extLst>
          </p:cNvPr>
          <p:cNvSpPr txBox="1"/>
          <p:nvPr/>
        </p:nvSpPr>
        <p:spPr>
          <a:xfrm>
            <a:off x="2354072" y="2343408"/>
            <a:ext cx="4693920" cy="3416320"/>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400">
                <a:ln w="0"/>
                <a:solidFill>
                  <a:schemeClr val="accent1"/>
                </a:solidFill>
                <a:effectLst>
                  <a:outerShdw blurRad="38100" dist="25400" dir="5400000" algn="ctr" rotWithShape="0">
                    <a:srgbClr val="6E747A">
                      <a:alpha val="43000"/>
                    </a:srgbClr>
                  </a:outerShdw>
                </a:effectLst>
              </a:defRPr>
            </a:lvl1pPr>
          </a:lstStyle>
          <a:p>
            <a:pPr marL="0" indent="0">
              <a:buNone/>
            </a:pPr>
            <a:r>
              <a:rPr lang="en-IN" b="1" spc="50" dirty="0">
                <a:solidFill>
                  <a:schemeClr val="bg1"/>
                </a:solidFill>
                <a:effectLst>
                  <a:innerShdw blurRad="63500" dist="50800" dir="13500000">
                    <a:srgbClr val="000000">
                      <a:alpha val="50000"/>
                    </a:srgbClr>
                  </a:innerShdw>
                </a:effectLst>
              </a:rPr>
              <a:t>    Premium Services</a:t>
            </a:r>
          </a:p>
          <a:p>
            <a:r>
              <a:rPr lang="en-IN" b="1" spc="50" dirty="0">
                <a:solidFill>
                  <a:schemeClr val="bg1"/>
                </a:solidFill>
                <a:effectLst>
                  <a:innerShdw blurRad="63500" dist="50800" dir="13500000">
                    <a:srgbClr val="000000">
                      <a:alpha val="50000"/>
                    </a:srgbClr>
                  </a:innerShdw>
                </a:effectLst>
              </a:rPr>
              <a:t>Jet Airways Business: ₹58,359</a:t>
            </a:r>
          </a:p>
          <a:p>
            <a:r>
              <a:rPr lang="en-IN" b="1" spc="50" dirty="0">
                <a:solidFill>
                  <a:schemeClr val="bg1"/>
                </a:solidFill>
                <a:effectLst>
                  <a:innerShdw blurRad="63500" dist="50800" dir="13500000">
                    <a:srgbClr val="000000">
                      <a:alpha val="50000"/>
                    </a:srgbClr>
                  </a:innerShdw>
                </a:effectLst>
              </a:rPr>
              <a:t>Jet Airways: ₹11,599</a:t>
            </a:r>
          </a:p>
          <a:p>
            <a:r>
              <a:rPr lang="en-IN" b="1" spc="50" dirty="0">
                <a:solidFill>
                  <a:schemeClr val="bg1"/>
                </a:solidFill>
                <a:effectLst>
                  <a:innerShdw blurRad="63500" dist="50800" dir="13500000">
                    <a:srgbClr val="000000">
                      <a:alpha val="50000"/>
                    </a:srgbClr>
                  </a:innerShdw>
                </a:effectLst>
              </a:rPr>
              <a:t>Air India: ₹9,555</a:t>
            </a:r>
          </a:p>
          <a:p>
            <a:pPr marL="0" indent="0">
              <a:buNone/>
            </a:pPr>
            <a:endParaRPr lang="en-IN" b="1" spc="50" dirty="0">
              <a:solidFill>
                <a:schemeClr val="bg1"/>
              </a:solidFill>
              <a:effectLst>
                <a:innerShdw blurRad="63500" dist="50800" dir="13500000">
                  <a:srgbClr val="000000">
                    <a:alpha val="50000"/>
                  </a:srgbClr>
                </a:innerShdw>
              </a:effectLst>
            </a:endParaRPr>
          </a:p>
          <a:p>
            <a:pPr marL="0" indent="0">
              <a:buNone/>
            </a:pPr>
            <a:r>
              <a:rPr lang="en-IN" b="1" spc="50" dirty="0">
                <a:solidFill>
                  <a:schemeClr val="bg1"/>
                </a:solidFill>
                <a:effectLst>
                  <a:innerShdw blurRad="63500" dist="50800" dir="13500000">
                    <a:srgbClr val="000000">
                      <a:alpha val="50000"/>
                    </a:srgbClr>
                  </a:innerShdw>
                </a:effectLst>
              </a:rPr>
              <a:t>    Budget/Economy</a:t>
            </a:r>
          </a:p>
          <a:p>
            <a:r>
              <a:rPr lang="en-IN" b="1" spc="50" dirty="0">
                <a:solidFill>
                  <a:schemeClr val="bg1"/>
                </a:solidFill>
                <a:effectLst>
                  <a:innerShdw blurRad="63500" dist="50800" dir="13500000">
                    <a:srgbClr val="000000">
                      <a:alpha val="50000"/>
                    </a:srgbClr>
                  </a:innerShdw>
                </a:effectLst>
              </a:rPr>
              <a:t>SpiceJet: ₹4,336</a:t>
            </a:r>
          </a:p>
          <a:p>
            <a:r>
              <a:rPr lang="en-IN" b="1" spc="50" dirty="0">
                <a:solidFill>
                  <a:schemeClr val="bg1"/>
                </a:solidFill>
                <a:effectLst>
                  <a:innerShdw blurRad="63500" dist="50800" dir="13500000">
                    <a:srgbClr val="000000">
                      <a:alpha val="50000"/>
                    </a:srgbClr>
                  </a:innerShdw>
                </a:effectLst>
              </a:rPr>
              <a:t>Air Asia: ₹5,594</a:t>
            </a:r>
          </a:p>
          <a:p>
            <a:r>
              <a:rPr lang="en-IN" b="1" spc="50" dirty="0">
                <a:solidFill>
                  <a:schemeClr val="bg1"/>
                </a:solidFill>
                <a:effectLst>
                  <a:innerShdw blurRad="63500" dist="50800" dir="13500000">
                    <a:srgbClr val="000000">
                      <a:alpha val="50000"/>
                    </a:srgbClr>
                  </a:innerShdw>
                </a:effectLst>
              </a:rPr>
              <a:t>IndiGo: ₹5,668</a:t>
            </a:r>
          </a:p>
        </p:txBody>
      </p:sp>
      <p:sp>
        <p:nvSpPr>
          <p:cNvPr id="22" name="Flowchart: Alternate Process 21">
            <a:extLst>
              <a:ext uri="{FF2B5EF4-FFF2-40B4-BE49-F238E27FC236}">
                <a16:creationId xmlns:a16="http://schemas.microsoft.com/office/drawing/2014/main" id="{8231D059-43E3-C3C6-D9DF-228F9F387E60}"/>
              </a:ext>
            </a:extLst>
          </p:cNvPr>
          <p:cNvSpPr/>
          <p:nvPr/>
        </p:nvSpPr>
        <p:spPr>
          <a:xfrm>
            <a:off x="6097016" y="3313176"/>
            <a:ext cx="3413760" cy="2448560"/>
          </a:xfrm>
          <a:prstGeom prst="flowChartAlternateProcess">
            <a:avLst/>
          </a:prstGeom>
          <a: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a:blipFill>
          <a:ln>
            <a:noFill/>
          </a:ln>
          <a:effectLst>
            <a:innerShdw blurRad="63500" dist="50800" dir="10800000">
              <a:prstClr val="black">
                <a:alpha val="50000"/>
              </a:prstClr>
            </a:innerShdw>
          </a:effectLst>
          <a:scene3d>
            <a:camera prst="orthographicFront"/>
            <a:lightRig rig="threePt" dir="t"/>
          </a:scene3d>
          <a:sp3d>
            <a:bevelT prst="angle"/>
          </a:sp3d>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655197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82000">
              <a:schemeClr val="tx1"/>
            </a:gs>
          </a:gsLst>
          <a:path path="rect">
            <a:fillToRect t="100000" r="100000"/>
          </a:path>
          <a:tileRect l="-100000" b="-100000"/>
        </a:gradFill>
        <a:effectLst/>
      </p:bgPr>
    </p:bg>
    <p:spTree>
      <p:nvGrpSpPr>
        <p:cNvPr id="1" name="">
          <a:extLst>
            <a:ext uri="{FF2B5EF4-FFF2-40B4-BE49-F238E27FC236}">
              <a16:creationId xmlns:a16="http://schemas.microsoft.com/office/drawing/2014/main" id="{6A46DD56-2D7A-2E3F-266C-014071675E1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5D44D60-A587-9EE7-0265-A5E8B3AF5E6B}"/>
              </a:ext>
            </a:extLst>
          </p:cNvPr>
          <p:cNvSpPr txBox="1"/>
          <p:nvPr/>
        </p:nvSpPr>
        <p:spPr>
          <a:xfrm>
            <a:off x="2385568" y="1640713"/>
            <a:ext cx="7900416" cy="769441"/>
          </a:xfrm>
          <a:prstGeom prst="rect">
            <a:avLst/>
          </a:prstGeom>
          <a:noFill/>
        </p:spPr>
        <p:txBody>
          <a:bodyPr wrap="square" rtlCol="0">
            <a:spAutoFit/>
          </a:bodyPr>
          <a:lstStyle>
            <a:defPPr>
              <a:defRPr lang="en-US"/>
            </a:defPPr>
            <a:lvl1pPr>
              <a:defRPr sz="6000">
                <a:ln w="0"/>
                <a:solidFill>
                  <a:schemeClr val="accent1"/>
                </a:solidFill>
                <a:effectLst>
                  <a:outerShdw blurRad="38100" dist="25400" dir="5400000" algn="ctr" rotWithShape="0">
                    <a:srgbClr val="6E747A">
                      <a:alpha val="43000"/>
                    </a:srgbClr>
                  </a:outerShdw>
                </a:effectLst>
              </a:defRPr>
            </a:lvl1pPr>
          </a:lstStyle>
          <a:p>
            <a:r>
              <a:rPr lang="en-US" sz="4400" b="1" spc="50" dirty="0">
                <a:solidFill>
                  <a:srgbClr val="00B050"/>
                </a:solidFill>
                <a:effectLst>
                  <a:innerShdw blurRad="63500" dist="50800" dir="13500000">
                    <a:srgbClr val="000000">
                      <a:alpha val="50000"/>
                    </a:srgbClr>
                  </a:innerShdw>
                </a:effectLst>
              </a:rPr>
              <a:t>Price Impact : Number of Stops</a:t>
            </a:r>
          </a:p>
        </p:txBody>
      </p:sp>
      <p:sp>
        <p:nvSpPr>
          <p:cNvPr id="7" name="TextBox 6">
            <a:extLst>
              <a:ext uri="{FF2B5EF4-FFF2-40B4-BE49-F238E27FC236}">
                <a16:creationId xmlns:a16="http://schemas.microsoft.com/office/drawing/2014/main" id="{489A7983-0E09-1570-3B60-F4284A19473B}"/>
              </a:ext>
            </a:extLst>
          </p:cNvPr>
          <p:cNvSpPr txBox="1"/>
          <p:nvPr/>
        </p:nvSpPr>
        <p:spPr>
          <a:xfrm>
            <a:off x="5619622" y="3076960"/>
            <a:ext cx="4774058" cy="2031325"/>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400">
                <a:ln w="0"/>
                <a:solidFill>
                  <a:schemeClr val="accent1"/>
                </a:solidFill>
                <a:effectLst>
                  <a:outerShdw blurRad="38100" dist="25400" dir="5400000" algn="ctr" rotWithShape="0">
                    <a:srgbClr val="6E747A">
                      <a:alpha val="43000"/>
                    </a:srgbClr>
                  </a:outerShdw>
                </a:effectLst>
              </a:defRPr>
            </a:lvl1pPr>
          </a:lstStyle>
          <a:p>
            <a:r>
              <a:rPr lang="en-US" sz="1800" b="1" spc="50" dirty="0">
                <a:solidFill>
                  <a:schemeClr val="bg1"/>
                </a:solidFill>
                <a:effectLst>
                  <a:innerShdw blurRad="63500" dist="50800" dir="13500000">
                    <a:srgbClr val="000000">
                      <a:alpha val="50000"/>
                    </a:srgbClr>
                  </a:innerShdw>
                </a:effectLst>
              </a:rPr>
              <a:t>0 Stops (Direct): ₹8,537 - Most affordable non-stop option</a:t>
            </a:r>
          </a:p>
          <a:p>
            <a:r>
              <a:rPr lang="en-US" sz="1800" b="1" spc="50" dirty="0">
                <a:solidFill>
                  <a:schemeClr val="bg1"/>
                </a:solidFill>
                <a:effectLst>
                  <a:innerShdw blurRad="63500" dist="50800" dir="13500000">
                    <a:srgbClr val="000000">
                      <a:alpha val="50000"/>
                    </a:srgbClr>
                  </a:innerShdw>
                </a:effectLst>
              </a:rPr>
              <a:t>1 Stop: ₹9,283 - Moderate increase (9% premium)</a:t>
            </a:r>
          </a:p>
          <a:p>
            <a:r>
              <a:rPr lang="en-US" sz="1800" b="1" spc="50" dirty="0">
                <a:solidFill>
                  <a:schemeClr val="bg1"/>
                </a:solidFill>
                <a:effectLst>
                  <a:innerShdw blurRad="63500" dist="50800" dir="13500000">
                    <a:srgbClr val="000000">
                      <a:alpha val="50000"/>
                    </a:srgbClr>
                  </a:innerShdw>
                </a:effectLst>
              </a:rPr>
              <a:t>2 Stops: ₹9,434 - Minimal additional cost</a:t>
            </a:r>
          </a:p>
          <a:p>
            <a:r>
              <a:rPr lang="en-US" sz="1800" b="1" spc="50" dirty="0">
                <a:solidFill>
                  <a:schemeClr val="bg1"/>
                </a:solidFill>
                <a:effectLst>
                  <a:innerShdw blurRad="63500" dist="50800" dir="13500000">
                    <a:srgbClr val="000000">
                      <a:alpha val="50000"/>
                    </a:srgbClr>
                  </a:innerShdw>
                </a:effectLst>
              </a:rPr>
              <a:t>3+ Stops: ₹9,671 - Highest prices for connecting flights</a:t>
            </a:r>
          </a:p>
        </p:txBody>
      </p:sp>
      <p:sp>
        <p:nvSpPr>
          <p:cNvPr id="10" name="Flowchart: Alternate Process 9">
            <a:extLst>
              <a:ext uri="{FF2B5EF4-FFF2-40B4-BE49-F238E27FC236}">
                <a16:creationId xmlns:a16="http://schemas.microsoft.com/office/drawing/2014/main" id="{76CC2778-F820-70B6-5521-6EC8836769C1}"/>
              </a:ext>
            </a:extLst>
          </p:cNvPr>
          <p:cNvSpPr/>
          <p:nvPr/>
        </p:nvSpPr>
        <p:spPr>
          <a:xfrm>
            <a:off x="2568448" y="2842768"/>
            <a:ext cx="2631440" cy="2357120"/>
          </a:xfrm>
          <a:prstGeom prst="flowChartAlternateProcess">
            <a:avLst/>
          </a:prstGeom>
          <a:blipFill>
            <a:blip r:embed="rId2"/>
            <a:stretch>
              <a:fillRect/>
            </a:stretch>
          </a:blipFill>
          <a:ln>
            <a:noFill/>
          </a:ln>
          <a:effectLst>
            <a:innerShdw blurRad="63500" dist="50800" dir="10800000">
              <a:prstClr val="black">
                <a:alpha val="50000"/>
              </a:prstClr>
            </a:innerShdw>
          </a:effectLst>
          <a:scene3d>
            <a:camera prst="orthographicFront"/>
            <a:lightRig rig="threePt" dir="t"/>
          </a:scene3d>
          <a:sp3d>
            <a:bevelT prst="angle"/>
          </a:sp3d>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100392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0000"/>
            </a:gs>
            <a:gs pos="82000">
              <a:schemeClr val="tx1"/>
            </a:gs>
          </a:gsLst>
          <a:path path="rect">
            <a:fillToRect l="100000" b="100000"/>
          </a:path>
          <a:tileRect t="-100000" r="-100000"/>
        </a:gradFill>
        <a:effectLst/>
      </p:bgPr>
    </p:bg>
    <p:spTree>
      <p:nvGrpSpPr>
        <p:cNvPr id="1" name="">
          <a:extLst>
            <a:ext uri="{FF2B5EF4-FFF2-40B4-BE49-F238E27FC236}">
              <a16:creationId xmlns:a16="http://schemas.microsoft.com/office/drawing/2014/main" id="{C9338FFB-3DBA-3C93-9CDF-7689CCD3D90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1A876D1-FBE6-A675-7D3E-4DE232B56578}"/>
              </a:ext>
            </a:extLst>
          </p:cNvPr>
          <p:cNvSpPr txBox="1"/>
          <p:nvPr/>
        </p:nvSpPr>
        <p:spPr>
          <a:xfrm>
            <a:off x="2452624" y="1167257"/>
            <a:ext cx="10210800" cy="1384995"/>
          </a:xfrm>
          <a:prstGeom prst="rect">
            <a:avLst/>
          </a:prstGeom>
          <a:noFill/>
        </p:spPr>
        <p:txBody>
          <a:bodyPr wrap="square" rtlCol="0">
            <a:spAutoFit/>
          </a:bodyPr>
          <a:lstStyle>
            <a:defPPr>
              <a:defRPr lang="en-US"/>
            </a:defPPr>
            <a:lvl1pPr>
              <a:defRPr sz="6000">
                <a:ln w="0"/>
                <a:solidFill>
                  <a:schemeClr val="accent1"/>
                </a:solidFill>
                <a:effectLst>
                  <a:outerShdw blurRad="38100" dist="25400" dir="5400000" algn="ctr" rotWithShape="0">
                    <a:srgbClr val="6E747A">
                      <a:alpha val="43000"/>
                    </a:srgbClr>
                  </a:outerShdw>
                </a:effectLst>
              </a:defRPr>
            </a:lvl1pPr>
          </a:lstStyle>
          <a:p>
            <a:r>
              <a:rPr lang="en-IN" sz="4800" b="1" spc="50" dirty="0">
                <a:solidFill>
                  <a:srgbClr val="FF0000"/>
                </a:solidFill>
                <a:effectLst>
                  <a:innerShdw blurRad="63500" dist="50800" dir="13500000">
                    <a:srgbClr val="000000">
                      <a:alpha val="50000"/>
                    </a:srgbClr>
                  </a:innerShdw>
                </a:effectLst>
              </a:rPr>
              <a:t>Pricing by Departure Time</a:t>
            </a:r>
          </a:p>
          <a:p>
            <a:endParaRPr lang="en-IN" sz="3600" b="1" spc="50" dirty="0">
              <a:solidFill>
                <a:srgbClr val="FF0000"/>
              </a:solidFill>
              <a:effectLst>
                <a:innerShdw blurRad="63500" dist="50800" dir="13500000">
                  <a:srgbClr val="000000">
                    <a:alpha val="50000"/>
                  </a:srgbClr>
                </a:innerShdw>
              </a:effectLst>
            </a:endParaRPr>
          </a:p>
        </p:txBody>
      </p:sp>
      <p:sp>
        <p:nvSpPr>
          <p:cNvPr id="7" name="TextBox 6">
            <a:extLst>
              <a:ext uri="{FF2B5EF4-FFF2-40B4-BE49-F238E27FC236}">
                <a16:creationId xmlns:a16="http://schemas.microsoft.com/office/drawing/2014/main" id="{E01EA635-EF62-BDB2-DE22-7462824D1E62}"/>
              </a:ext>
            </a:extLst>
          </p:cNvPr>
          <p:cNvSpPr txBox="1"/>
          <p:nvPr/>
        </p:nvSpPr>
        <p:spPr>
          <a:xfrm>
            <a:off x="2162175" y="2406401"/>
            <a:ext cx="4969129" cy="2893100"/>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400">
                <a:ln w="0"/>
                <a:solidFill>
                  <a:schemeClr val="accent1"/>
                </a:solidFill>
                <a:effectLst>
                  <a:outerShdw blurRad="38100" dist="25400" dir="5400000" algn="ctr" rotWithShape="0">
                    <a:srgbClr val="6E747A">
                      <a:alpha val="43000"/>
                    </a:srgbClr>
                  </a:outerShdw>
                </a:effectLst>
              </a:defRPr>
            </a:lvl1pPr>
          </a:lstStyle>
          <a:p>
            <a:pPr marL="0" indent="0">
              <a:buNone/>
            </a:pPr>
            <a:r>
              <a:rPr lang="en-US" sz="1800" b="1" spc="50" dirty="0">
                <a:solidFill>
                  <a:schemeClr val="bg1"/>
                </a:solidFill>
                <a:effectLst>
                  <a:innerShdw blurRad="63500" dist="50800" dir="13500000">
                    <a:srgbClr val="000000">
                      <a:alpha val="50000"/>
                    </a:srgbClr>
                  </a:innerShdw>
                </a:effectLst>
              </a:rPr>
              <a:t>    Departure Patterns</a:t>
            </a:r>
          </a:p>
          <a:p>
            <a:r>
              <a:rPr lang="en-US" sz="1800" b="1" spc="50" dirty="0">
                <a:solidFill>
                  <a:schemeClr val="bg1"/>
                </a:solidFill>
                <a:effectLst>
                  <a:innerShdw blurRad="63500" dist="50800" dir="13500000">
                    <a:srgbClr val="000000">
                      <a:alpha val="50000"/>
                    </a:srgbClr>
                  </a:innerShdw>
                </a:effectLst>
              </a:rPr>
              <a:t>Evening: ₹9,823 (Highest)</a:t>
            </a:r>
          </a:p>
          <a:p>
            <a:r>
              <a:rPr lang="en-US" sz="1800" b="1" spc="50" dirty="0">
                <a:solidFill>
                  <a:schemeClr val="bg1"/>
                </a:solidFill>
                <a:effectLst>
                  <a:innerShdw blurRad="63500" dist="50800" dir="13500000">
                    <a:srgbClr val="000000">
                      <a:alpha val="50000"/>
                    </a:srgbClr>
                  </a:innerShdw>
                </a:effectLst>
              </a:rPr>
              <a:t>Afternoon: ₹9,439</a:t>
            </a:r>
          </a:p>
          <a:p>
            <a:r>
              <a:rPr lang="en-US" sz="1800" b="1" spc="50" dirty="0">
                <a:solidFill>
                  <a:schemeClr val="bg1"/>
                </a:solidFill>
                <a:effectLst>
                  <a:innerShdw blurRad="63500" dist="50800" dir="13500000">
                    <a:srgbClr val="000000">
                      <a:alpha val="50000"/>
                    </a:srgbClr>
                  </a:innerShdw>
                </a:effectLst>
              </a:rPr>
              <a:t>Morning: ₹8,380 (Best prices)</a:t>
            </a:r>
          </a:p>
          <a:p>
            <a:pPr marL="0" indent="0">
              <a:buNone/>
            </a:pPr>
            <a:endParaRPr lang="en-US" sz="1800" b="1" spc="50" dirty="0">
              <a:solidFill>
                <a:schemeClr val="bg1"/>
              </a:solidFill>
              <a:effectLst>
                <a:innerShdw blurRad="63500" dist="50800" dir="13500000">
                  <a:srgbClr val="000000">
                    <a:alpha val="50000"/>
                  </a:srgbClr>
                </a:innerShdw>
              </a:effectLst>
            </a:endParaRPr>
          </a:p>
          <a:p>
            <a:pPr marL="0" indent="0">
              <a:buNone/>
            </a:pPr>
            <a:r>
              <a:rPr lang="en-US" sz="1800" b="1" spc="50" dirty="0">
                <a:solidFill>
                  <a:schemeClr val="bg1"/>
                </a:solidFill>
                <a:effectLst>
                  <a:innerShdw blurRad="63500" dist="50800" dir="13500000">
                    <a:srgbClr val="000000">
                      <a:alpha val="50000"/>
                    </a:srgbClr>
                  </a:innerShdw>
                </a:effectLst>
              </a:rPr>
              <a:t>    Key Insight</a:t>
            </a:r>
          </a:p>
          <a:p>
            <a:r>
              <a:rPr lang="en-US" sz="1800" b="1" spc="50" dirty="0">
                <a:solidFill>
                  <a:schemeClr val="bg1"/>
                </a:solidFill>
                <a:effectLst>
                  <a:innerShdw blurRad="63500" dist="50800" dir="13500000">
                    <a:srgbClr val="000000">
                      <a:alpha val="50000"/>
                    </a:srgbClr>
                  </a:innerShdw>
                </a:effectLst>
              </a:rPr>
              <a:t>Evening departures are premium-priced. Morning flights offer best deals. Night flights show moderate pricing patterns.</a:t>
            </a:r>
          </a:p>
          <a:p>
            <a:pPr>
              <a:buFont typeface="Arial" panose="020B0604020202020204" pitchFamily="34" charset="0"/>
              <a:buChar char="•"/>
            </a:pPr>
            <a:endParaRPr lang="en-US" sz="2000" b="1" spc="50" dirty="0">
              <a:solidFill>
                <a:schemeClr val="bg1"/>
              </a:solidFill>
              <a:effectLst>
                <a:innerShdw blurRad="63500" dist="50800" dir="13500000">
                  <a:srgbClr val="000000">
                    <a:alpha val="50000"/>
                  </a:srgbClr>
                </a:innerShdw>
              </a:effectLst>
            </a:endParaRPr>
          </a:p>
        </p:txBody>
      </p:sp>
      <p:sp>
        <p:nvSpPr>
          <p:cNvPr id="8" name="Flowchart: Alternate Process 7">
            <a:extLst>
              <a:ext uri="{FF2B5EF4-FFF2-40B4-BE49-F238E27FC236}">
                <a16:creationId xmlns:a16="http://schemas.microsoft.com/office/drawing/2014/main" id="{B36D5BAE-3235-49FF-6E83-C77AA65E480B}"/>
              </a:ext>
            </a:extLst>
          </p:cNvPr>
          <p:cNvSpPr/>
          <p:nvPr/>
        </p:nvSpPr>
        <p:spPr>
          <a:xfrm>
            <a:off x="6800088" y="2299208"/>
            <a:ext cx="3048000" cy="2682240"/>
          </a:xfrm>
          <a:prstGeom prst="flowChartAlternateProcess">
            <a:avLst/>
          </a:prstGeom>
          <a:blipFill>
            <a:blip r:embed="rId2"/>
            <a:stretch>
              <a:fillRect/>
            </a:stretch>
          </a:blipFill>
          <a:ln>
            <a:noFill/>
          </a:ln>
          <a:effectLst>
            <a:innerShdw blurRad="63500" dist="50800" dir="10800000">
              <a:prstClr val="black">
                <a:alpha val="50000"/>
              </a:prstClr>
            </a:innerShdw>
          </a:effectLst>
          <a:scene3d>
            <a:camera prst="orthographicFront"/>
            <a:lightRig rig="threePt" dir="t"/>
          </a:scene3d>
          <a:sp3d>
            <a:bevelT prst="angle"/>
          </a:sp3d>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12" name="Graphic 11" descr="Daily calendar with solid fill">
            <a:extLst>
              <a:ext uri="{FF2B5EF4-FFF2-40B4-BE49-F238E27FC236}">
                <a16:creationId xmlns:a16="http://schemas.microsoft.com/office/drawing/2014/main" id="{B4EF4C41-D7E9-53E8-1791-C6C7117064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74408" y="2517648"/>
            <a:ext cx="914400" cy="914400"/>
          </a:xfrm>
          <a:prstGeom prst="rect">
            <a:avLst/>
          </a:prstGeom>
        </p:spPr>
      </p:pic>
      <p:pic>
        <p:nvPicPr>
          <p:cNvPr id="14" name="Graphic 13" descr="Stopwatch with solid fill">
            <a:extLst>
              <a:ext uri="{FF2B5EF4-FFF2-40B4-BE49-F238E27FC236}">
                <a16:creationId xmlns:a16="http://schemas.microsoft.com/office/drawing/2014/main" id="{FCB93CC5-AD42-A136-4A34-28EEE85F3A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61048" y="2314448"/>
            <a:ext cx="640080" cy="640080"/>
          </a:xfrm>
          <a:prstGeom prst="rect">
            <a:avLst/>
          </a:prstGeom>
        </p:spPr>
      </p:pic>
      <p:pic>
        <p:nvPicPr>
          <p:cNvPr id="16" name="Graphic 15" descr="Checklist with solid fill">
            <a:extLst>
              <a:ext uri="{FF2B5EF4-FFF2-40B4-BE49-F238E27FC236}">
                <a16:creationId xmlns:a16="http://schemas.microsoft.com/office/drawing/2014/main" id="{B3A7C1DA-64DF-1CC1-520D-2E66172244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82888" y="3807968"/>
            <a:ext cx="914400" cy="914400"/>
          </a:xfrm>
          <a:prstGeom prst="rect">
            <a:avLst/>
          </a:prstGeom>
        </p:spPr>
      </p:pic>
      <p:pic>
        <p:nvPicPr>
          <p:cNvPr id="26" name="Graphic 25" descr="Money with solid fill">
            <a:extLst>
              <a:ext uri="{FF2B5EF4-FFF2-40B4-BE49-F238E27FC236}">
                <a16:creationId xmlns:a16="http://schemas.microsoft.com/office/drawing/2014/main" id="{3811595E-6B99-F38F-79F9-D83686A64A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69248" y="3135376"/>
            <a:ext cx="340360" cy="340360"/>
          </a:xfrm>
          <a:prstGeom prst="rect">
            <a:avLst/>
          </a:prstGeom>
        </p:spPr>
      </p:pic>
      <p:sp>
        <p:nvSpPr>
          <p:cNvPr id="27" name="TextBox 26">
            <a:extLst>
              <a:ext uri="{FF2B5EF4-FFF2-40B4-BE49-F238E27FC236}">
                <a16:creationId xmlns:a16="http://schemas.microsoft.com/office/drawing/2014/main" id="{FA1BD51A-C8EC-22AC-F5ED-31444F6D37FA}"/>
              </a:ext>
            </a:extLst>
          </p:cNvPr>
          <p:cNvSpPr txBox="1"/>
          <p:nvPr/>
        </p:nvSpPr>
        <p:spPr>
          <a:xfrm>
            <a:off x="8394319" y="2565869"/>
            <a:ext cx="1565529" cy="1092607"/>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400">
                <a:ln w="0"/>
                <a:solidFill>
                  <a:schemeClr val="accent1"/>
                </a:solidFill>
                <a:effectLst>
                  <a:outerShdw blurRad="38100" dist="25400" dir="5400000" algn="ctr" rotWithShape="0">
                    <a:srgbClr val="6E747A">
                      <a:alpha val="43000"/>
                    </a:srgbClr>
                  </a:outerShdw>
                </a:effectLst>
              </a:defRPr>
            </a:lvl1pPr>
          </a:lstStyle>
          <a:p>
            <a:pPr marL="0" indent="0">
              <a:buNone/>
            </a:pPr>
            <a:endParaRPr lang="en-US" sz="800" spc="50" dirty="0">
              <a:solidFill>
                <a:schemeClr val="bg1"/>
              </a:solidFill>
              <a:effectLst>
                <a:innerShdw blurRad="63500" dist="50800" dir="13500000">
                  <a:srgbClr val="000000">
                    <a:alpha val="50000"/>
                  </a:srgbClr>
                </a:innerShdw>
              </a:effectLst>
            </a:endParaRPr>
          </a:p>
          <a:p>
            <a:pPr marL="0" indent="0">
              <a:buNone/>
            </a:pPr>
            <a:r>
              <a:rPr lang="en-US" sz="800" spc="50" dirty="0">
                <a:solidFill>
                  <a:schemeClr val="bg1"/>
                </a:solidFill>
                <a:effectLst>
                  <a:innerShdw blurRad="63500" dist="50800" dir="13500000">
                    <a:srgbClr val="000000">
                      <a:alpha val="50000"/>
                    </a:srgbClr>
                  </a:innerShdw>
                </a:effectLst>
              </a:rPr>
              <a:t>Evening: ₹9,823 (Highest)</a:t>
            </a:r>
          </a:p>
          <a:p>
            <a:pPr marL="0" indent="0">
              <a:buNone/>
            </a:pPr>
            <a:r>
              <a:rPr lang="en-US" sz="800" spc="50" dirty="0">
                <a:solidFill>
                  <a:schemeClr val="bg1"/>
                </a:solidFill>
                <a:effectLst>
                  <a:innerShdw blurRad="63500" dist="50800" dir="13500000">
                    <a:srgbClr val="000000">
                      <a:alpha val="50000"/>
                    </a:srgbClr>
                  </a:innerShdw>
                </a:effectLst>
              </a:rPr>
              <a:t>Afternoon: ₹9,439</a:t>
            </a:r>
          </a:p>
          <a:p>
            <a:pPr marL="0" indent="0">
              <a:buNone/>
            </a:pPr>
            <a:r>
              <a:rPr lang="en-US" sz="800" spc="50" dirty="0">
                <a:solidFill>
                  <a:schemeClr val="bg1"/>
                </a:solidFill>
                <a:effectLst>
                  <a:innerShdw blurRad="63500" dist="50800" dir="13500000">
                    <a:srgbClr val="000000">
                      <a:alpha val="50000"/>
                    </a:srgbClr>
                  </a:innerShdw>
                </a:effectLst>
              </a:rPr>
              <a:t>Morning: ₹8,380 (Best prices)</a:t>
            </a:r>
          </a:p>
          <a:p>
            <a:pPr marL="0" indent="0">
              <a:buNone/>
            </a:pPr>
            <a:endParaRPr lang="en-US" sz="800" spc="50" dirty="0">
              <a:solidFill>
                <a:schemeClr val="bg1"/>
              </a:solidFill>
              <a:effectLst>
                <a:innerShdw blurRad="63500" dist="50800" dir="13500000">
                  <a:srgbClr val="000000">
                    <a:alpha val="50000"/>
                  </a:srgbClr>
                </a:innerShdw>
              </a:effectLst>
            </a:endParaRPr>
          </a:p>
          <a:p>
            <a:pPr marL="0" indent="0">
              <a:buNone/>
            </a:pPr>
            <a:endParaRPr lang="en-US" sz="800" spc="50" dirty="0">
              <a:solidFill>
                <a:schemeClr val="bg1"/>
              </a:solidFill>
              <a:effectLst>
                <a:innerShdw blurRad="63500" dist="50800" dir="13500000">
                  <a:srgbClr val="000000">
                    <a:alpha val="50000"/>
                  </a:srgbClr>
                </a:innerShdw>
              </a:effectLst>
            </a:endParaRPr>
          </a:p>
          <a:p>
            <a:pPr marL="0" indent="0">
              <a:buNone/>
            </a:pPr>
            <a:endParaRPr lang="en-US" sz="900" spc="50" dirty="0">
              <a:solidFill>
                <a:schemeClr val="bg1"/>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088531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C000"/>
            </a:gs>
            <a:gs pos="90000">
              <a:schemeClr val="tx1"/>
            </a:gs>
          </a:gsLst>
          <a:path path="rect">
            <a:fillToRect r="100000" b="100000"/>
          </a:path>
          <a:tileRect l="-100000" t="-100000"/>
        </a:gradFill>
        <a:effectLst/>
      </p:bgPr>
    </p:bg>
    <p:spTree>
      <p:nvGrpSpPr>
        <p:cNvPr id="1" name="">
          <a:extLst>
            <a:ext uri="{FF2B5EF4-FFF2-40B4-BE49-F238E27FC236}">
              <a16:creationId xmlns:a16="http://schemas.microsoft.com/office/drawing/2014/main" id="{B670D422-8FE7-A822-831A-FC99EE3B7F1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C1BDF86-E1BE-3E26-66EC-902F98EF6E29}"/>
              </a:ext>
            </a:extLst>
          </p:cNvPr>
          <p:cNvSpPr txBox="1"/>
          <p:nvPr/>
        </p:nvSpPr>
        <p:spPr>
          <a:xfrm>
            <a:off x="2491232" y="1567561"/>
            <a:ext cx="7548880" cy="1138773"/>
          </a:xfrm>
          <a:prstGeom prst="rect">
            <a:avLst/>
          </a:prstGeom>
          <a:noFill/>
        </p:spPr>
        <p:txBody>
          <a:bodyPr wrap="square" rtlCol="0">
            <a:spAutoFit/>
          </a:bodyPr>
          <a:lstStyle>
            <a:defPPr>
              <a:defRPr lang="en-US"/>
            </a:defPPr>
            <a:lvl1pPr>
              <a:defRPr sz="6000">
                <a:ln w="0"/>
                <a:solidFill>
                  <a:schemeClr val="accent1"/>
                </a:solidFill>
                <a:effectLst>
                  <a:outerShdw blurRad="38100" dist="25400" dir="5400000" algn="ctr" rotWithShape="0">
                    <a:srgbClr val="6E747A">
                      <a:alpha val="43000"/>
                    </a:srgbClr>
                  </a:outerShdw>
                </a:effectLst>
              </a:defRPr>
            </a:lvl1pPr>
          </a:lstStyle>
          <a:p>
            <a:r>
              <a:rPr lang="en-IN" sz="4000" b="1" spc="50" dirty="0">
                <a:solidFill>
                  <a:srgbClr val="FFC000"/>
                </a:solidFill>
                <a:effectLst>
                  <a:innerShdw blurRad="63500" dist="50800" dir="13500000">
                    <a:srgbClr val="000000">
                      <a:alpha val="50000"/>
                    </a:srgbClr>
                  </a:innerShdw>
                </a:effectLst>
              </a:rPr>
              <a:t>Duration &amp; Travel Characteristics</a:t>
            </a:r>
          </a:p>
          <a:p>
            <a:endParaRPr lang="en-IN" sz="2800" b="1" spc="50" dirty="0">
              <a:solidFill>
                <a:srgbClr val="FFC000"/>
              </a:solidFill>
              <a:effectLst>
                <a:innerShdw blurRad="63500" dist="50800" dir="13500000">
                  <a:srgbClr val="000000">
                    <a:alpha val="50000"/>
                  </a:srgbClr>
                </a:innerShdw>
              </a:effectLst>
            </a:endParaRPr>
          </a:p>
        </p:txBody>
      </p:sp>
      <p:sp>
        <p:nvSpPr>
          <p:cNvPr id="7" name="TextBox 6">
            <a:extLst>
              <a:ext uri="{FF2B5EF4-FFF2-40B4-BE49-F238E27FC236}">
                <a16:creationId xmlns:a16="http://schemas.microsoft.com/office/drawing/2014/main" id="{5814F57F-93D0-8855-4745-2DA4998057FF}"/>
              </a:ext>
            </a:extLst>
          </p:cNvPr>
          <p:cNvSpPr txBox="1"/>
          <p:nvPr/>
        </p:nvSpPr>
        <p:spPr>
          <a:xfrm>
            <a:off x="5374640" y="2723392"/>
            <a:ext cx="5059681" cy="2985433"/>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400">
                <a:ln w="0"/>
                <a:solidFill>
                  <a:schemeClr val="accent1"/>
                </a:solidFill>
                <a:effectLst>
                  <a:outerShdw blurRad="38100" dist="25400" dir="5400000" algn="ctr" rotWithShape="0">
                    <a:srgbClr val="6E747A">
                      <a:alpha val="43000"/>
                    </a:srgbClr>
                  </a:outerShdw>
                </a:effectLst>
              </a:defRPr>
            </a:lvl1pPr>
          </a:lstStyle>
          <a:p>
            <a:r>
              <a:rPr lang="en-US" sz="2000" b="1" spc="50" dirty="0">
                <a:solidFill>
                  <a:schemeClr val="bg1"/>
                </a:solidFill>
                <a:effectLst>
                  <a:innerShdw blurRad="63500" dist="50800" dir="13500000">
                    <a:srgbClr val="000000">
                      <a:alpha val="50000"/>
                    </a:srgbClr>
                  </a:innerShdw>
                </a:effectLst>
              </a:rPr>
              <a:t>Average Duration: 630 minutes (10.5 hours)</a:t>
            </a:r>
          </a:p>
          <a:p>
            <a:r>
              <a:rPr lang="en-US" sz="2000" b="1" spc="50" dirty="0">
                <a:solidFill>
                  <a:schemeClr val="bg1"/>
                </a:solidFill>
                <a:effectLst>
                  <a:innerShdw blurRad="63500" dist="50800" dir="13500000">
                    <a:srgbClr val="000000">
                      <a:alpha val="50000"/>
                    </a:srgbClr>
                  </a:innerShdw>
                </a:effectLst>
              </a:rPr>
              <a:t>Shortest Flight: 75 minutes - Direct short-haul routes</a:t>
            </a:r>
          </a:p>
          <a:p>
            <a:r>
              <a:rPr lang="en-US" sz="2000" b="1" spc="50" dirty="0">
                <a:solidFill>
                  <a:schemeClr val="bg1"/>
                </a:solidFill>
                <a:effectLst>
                  <a:innerShdw blurRad="63500" dist="50800" dir="13500000">
                    <a:srgbClr val="000000">
                      <a:alpha val="50000"/>
                    </a:srgbClr>
                  </a:innerShdw>
                </a:effectLst>
              </a:rPr>
              <a:t>Longest Flight: 2,860 minutes (47.7 hours) - Multiple connections</a:t>
            </a:r>
          </a:p>
          <a:p>
            <a:r>
              <a:rPr lang="en-US" sz="2000" b="1" spc="50" dirty="0">
                <a:solidFill>
                  <a:schemeClr val="bg1"/>
                </a:solidFill>
                <a:effectLst>
                  <a:innerShdw blurRad="63500" dist="50800" dir="13500000">
                    <a:srgbClr val="000000">
                      <a:alpha val="50000"/>
                    </a:srgbClr>
                  </a:innerShdw>
                </a:effectLst>
              </a:rPr>
              <a:t>Median Duration: 505 minutes (8.4 hours) - Typical journey time</a:t>
            </a:r>
          </a:p>
          <a:p>
            <a:pPr marL="0" indent="0">
              <a:buNone/>
            </a:pPr>
            <a:endParaRPr lang="en-US" b="1" spc="50" dirty="0">
              <a:solidFill>
                <a:schemeClr val="bg1"/>
              </a:solidFill>
              <a:effectLst>
                <a:innerShdw blurRad="63500" dist="50800" dir="13500000">
                  <a:srgbClr val="000000">
                    <a:alpha val="50000"/>
                  </a:srgbClr>
                </a:innerShdw>
              </a:effectLst>
            </a:endParaRPr>
          </a:p>
        </p:txBody>
      </p:sp>
      <p:sp>
        <p:nvSpPr>
          <p:cNvPr id="8" name="Flowchart: Alternate Process 7">
            <a:extLst>
              <a:ext uri="{FF2B5EF4-FFF2-40B4-BE49-F238E27FC236}">
                <a16:creationId xmlns:a16="http://schemas.microsoft.com/office/drawing/2014/main" id="{3AE98DD5-4B67-C513-5443-0EF4CD013A9E}"/>
              </a:ext>
            </a:extLst>
          </p:cNvPr>
          <p:cNvSpPr/>
          <p:nvPr/>
        </p:nvSpPr>
        <p:spPr>
          <a:xfrm>
            <a:off x="2316480" y="2711704"/>
            <a:ext cx="2733040" cy="2357120"/>
          </a:xfrm>
          <a:prstGeom prst="flowChartAlternateProcess">
            <a:avLst/>
          </a:prstGeom>
          <a:blipFill>
            <a:blip r:embed="rId2">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Lst>
            </a:blip>
            <a:stretch>
              <a:fillRect/>
            </a:stretch>
          </a:blipFill>
          <a:ln>
            <a:noFill/>
          </a:ln>
          <a:effectLst>
            <a:innerShdw blurRad="63500" dist="50800" dir="10800000">
              <a:prstClr val="black">
                <a:alpha val="50000"/>
              </a:prstClr>
            </a:innerShdw>
          </a:effectLst>
          <a:scene3d>
            <a:camera prst="orthographicFront"/>
            <a:lightRig rig="threePt" dir="t"/>
          </a:scene3d>
          <a:sp3d>
            <a:bevelT prst="angle"/>
          </a:sp3d>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579262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569D2-413F-3250-8321-7BEDDDFD6303}"/>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2A513C7-4F81-C2C1-564A-3F4FF9D42548}"/>
              </a:ext>
            </a:extLst>
          </p:cNvPr>
          <p:cNvSpPr/>
          <p:nvPr/>
        </p:nvSpPr>
        <p:spPr>
          <a:xfrm>
            <a:off x="804672" y="5733288"/>
            <a:ext cx="10497312" cy="475488"/>
          </a:xfrm>
          <a:prstGeom prst="roundRect">
            <a:avLst>
              <a:gd name="adj" fmla="val 50000"/>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E527C5F8-5AA0-0FB5-CB54-DA399DFD6B9A}"/>
              </a:ext>
            </a:extLst>
          </p:cNvPr>
          <p:cNvSpPr/>
          <p:nvPr/>
        </p:nvSpPr>
        <p:spPr>
          <a:xfrm>
            <a:off x="856488" y="5742432"/>
            <a:ext cx="2380488" cy="454152"/>
          </a:xfrm>
          <a:prstGeom prst="roundRect">
            <a:avLst>
              <a:gd name="adj" fmla="val 50000"/>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C27DDE62-D505-1FCE-569B-1B777618F350}"/>
              </a:ext>
            </a:extLst>
          </p:cNvPr>
          <p:cNvSpPr txBox="1"/>
          <p:nvPr/>
        </p:nvSpPr>
        <p:spPr>
          <a:xfrm>
            <a:off x="1252728" y="5788152"/>
            <a:ext cx="2157984" cy="400110"/>
          </a:xfrm>
          <a:prstGeom prst="rect">
            <a:avLst/>
          </a:prstGeom>
          <a:noFill/>
        </p:spPr>
        <p:txBody>
          <a:bodyPr wrap="square" rtlCol="0">
            <a:spAutoFit/>
          </a:bodyPr>
          <a:lstStyle/>
          <a:p>
            <a:r>
              <a:rPr lang="en-IN" sz="2000" dirty="0">
                <a:latin typeface="Arial Black" panose="020B0A04020102020204" pitchFamily="34" charset="0"/>
              </a:rPr>
              <a:t>INSIGHTS</a:t>
            </a:r>
          </a:p>
        </p:txBody>
      </p:sp>
      <p:sp>
        <p:nvSpPr>
          <p:cNvPr id="10" name="TextBox 9">
            <a:extLst>
              <a:ext uri="{FF2B5EF4-FFF2-40B4-BE49-F238E27FC236}">
                <a16:creationId xmlns:a16="http://schemas.microsoft.com/office/drawing/2014/main" id="{E243B659-D99E-00B7-C52C-C5DE40672DD4}"/>
              </a:ext>
            </a:extLst>
          </p:cNvPr>
          <p:cNvSpPr txBox="1"/>
          <p:nvPr/>
        </p:nvSpPr>
        <p:spPr>
          <a:xfrm>
            <a:off x="4514088" y="5775960"/>
            <a:ext cx="3166872" cy="400110"/>
          </a:xfrm>
          <a:prstGeom prst="rect">
            <a:avLst/>
          </a:prstGeom>
          <a:noFill/>
        </p:spPr>
        <p:txBody>
          <a:bodyPr wrap="square" rtlCol="0">
            <a:spAutoFit/>
          </a:bodyPr>
          <a:lstStyle/>
          <a:p>
            <a:pPr algn="ctr"/>
            <a:r>
              <a:rPr lang="en-IN" sz="2000" b="1" dirty="0">
                <a:solidFill>
                  <a:schemeClr val="tx1">
                    <a:lumMod val="65000"/>
                    <a:lumOff val="35000"/>
                  </a:schemeClr>
                </a:solidFill>
                <a:latin typeface="Arial Black" panose="020B0A04020102020204" pitchFamily="34" charset="0"/>
              </a:rPr>
              <a:t>RECOMMENDATIONS</a:t>
            </a:r>
          </a:p>
        </p:txBody>
      </p:sp>
      <p:sp>
        <p:nvSpPr>
          <p:cNvPr id="2" name="TextBox 1">
            <a:extLst>
              <a:ext uri="{FF2B5EF4-FFF2-40B4-BE49-F238E27FC236}">
                <a16:creationId xmlns:a16="http://schemas.microsoft.com/office/drawing/2014/main" id="{60B87A8A-DF12-6B2F-C095-021ABE3F9FBF}"/>
              </a:ext>
            </a:extLst>
          </p:cNvPr>
          <p:cNvSpPr txBox="1"/>
          <p:nvPr/>
        </p:nvSpPr>
        <p:spPr>
          <a:xfrm>
            <a:off x="5157216" y="2194560"/>
            <a:ext cx="5340096" cy="2308324"/>
          </a:xfrm>
          <a:prstGeom prst="rect">
            <a:avLst/>
          </a:prstGeom>
          <a:noFill/>
        </p:spPr>
        <p:txBody>
          <a:bodyPr wrap="square" rtlCol="0">
            <a:spAutoFit/>
          </a:bodyPr>
          <a:lstStyle/>
          <a:p>
            <a:pPr marL="285750" indent="-285750">
              <a:buFont typeface="Wingdings" panose="05000000000000000000" pitchFamily="2" charset="2"/>
              <a:buChar char="§"/>
            </a:pPr>
            <a:r>
              <a:rPr lang="en-US" b="1" spc="50" dirty="0">
                <a:ln w="0"/>
                <a:solidFill>
                  <a:schemeClr val="bg2"/>
                </a:solidFill>
                <a:effectLst>
                  <a:innerShdw blurRad="63500" dist="50800" dir="13500000">
                    <a:srgbClr val="000000">
                      <a:alpha val="50000"/>
                    </a:srgbClr>
                  </a:innerShdw>
                </a:effectLst>
              </a:rPr>
              <a:t>Budget carriers (SpiceJet, Air Asia, IndiGo) offer 40%+ savings vs full-service</a:t>
            </a:r>
          </a:p>
          <a:p>
            <a:pPr marL="285750" indent="-285750">
              <a:buFont typeface="Wingdings" panose="05000000000000000000" pitchFamily="2" charset="2"/>
              <a:buChar char="§"/>
            </a:pPr>
            <a:r>
              <a:rPr lang="en-US" b="1" spc="50" dirty="0">
                <a:ln w="0"/>
                <a:solidFill>
                  <a:schemeClr val="bg2"/>
                </a:solidFill>
                <a:effectLst>
                  <a:innerShdw blurRad="63500" dist="50800" dir="13500000">
                    <a:srgbClr val="000000">
                      <a:alpha val="50000"/>
                    </a:srgbClr>
                  </a:innerShdw>
                </a:effectLst>
              </a:rPr>
              <a:t>Delhi-Cochin dominates dataset with 41.5% of all flights</a:t>
            </a:r>
          </a:p>
          <a:p>
            <a:pPr marL="285750" indent="-285750">
              <a:buFont typeface="Wingdings" panose="05000000000000000000" pitchFamily="2" charset="2"/>
              <a:buChar char="§"/>
            </a:pPr>
            <a:r>
              <a:rPr lang="en-US" b="1" spc="50" dirty="0">
                <a:ln w="0"/>
                <a:solidFill>
                  <a:schemeClr val="bg2"/>
                </a:solidFill>
                <a:effectLst>
                  <a:innerShdw blurRad="63500" dist="50800" dir="13500000">
                    <a:srgbClr val="000000">
                      <a:alpha val="50000"/>
                    </a:srgbClr>
                  </a:innerShdw>
                </a:effectLst>
              </a:rPr>
              <a:t>Morning departures provide best value (up to 15% cheaper)</a:t>
            </a:r>
          </a:p>
          <a:p>
            <a:pPr marL="285750" indent="-285750">
              <a:buFont typeface="Wingdings" panose="05000000000000000000" pitchFamily="2" charset="2"/>
              <a:buChar char="§"/>
            </a:pPr>
            <a:r>
              <a:rPr lang="en-US" b="1" spc="50" dirty="0">
                <a:ln w="0"/>
                <a:solidFill>
                  <a:schemeClr val="bg2"/>
                </a:solidFill>
                <a:effectLst>
                  <a:innerShdw blurRad="63500" dist="50800" dir="13500000">
                    <a:srgbClr val="000000">
                      <a:alpha val="50000"/>
                    </a:srgbClr>
                  </a:innerShdw>
                </a:effectLst>
              </a:rPr>
              <a:t>Direct flights cost only 8% more than connecting options</a:t>
            </a:r>
          </a:p>
        </p:txBody>
      </p:sp>
      <p:sp>
        <p:nvSpPr>
          <p:cNvPr id="3" name="TextBox 2">
            <a:extLst>
              <a:ext uri="{FF2B5EF4-FFF2-40B4-BE49-F238E27FC236}">
                <a16:creationId xmlns:a16="http://schemas.microsoft.com/office/drawing/2014/main" id="{7F8C817E-A824-AEF3-F54D-7A442F141843}"/>
              </a:ext>
            </a:extLst>
          </p:cNvPr>
          <p:cNvSpPr txBox="1"/>
          <p:nvPr/>
        </p:nvSpPr>
        <p:spPr>
          <a:xfrm>
            <a:off x="3115056" y="993648"/>
            <a:ext cx="5955792" cy="769441"/>
          </a:xfrm>
          <a:prstGeom prst="rect">
            <a:avLst/>
          </a:prstGeom>
          <a:noFill/>
        </p:spPr>
        <p:txBody>
          <a:bodyPr wrap="square" rtlCol="0">
            <a:spAutoFit/>
          </a:bodyPr>
          <a:lstStyle/>
          <a:p>
            <a:pPr algn="ctr"/>
            <a:r>
              <a:rPr lang="en-IN" sz="4400" b="1" spc="50" dirty="0">
                <a:ln w="0"/>
                <a:solidFill>
                  <a:srgbClr val="FFFF00"/>
                </a:solidFill>
                <a:effectLst>
                  <a:innerShdw blurRad="63500" dist="50800" dir="13500000">
                    <a:srgbClr val="000000">
                      <a:alpha val="50000"/>
                    </a:srgbClr>
                  </a:innerShdw>
                </a:effectLst>
              </a:rPr>
              <a:t>Key Findings &amp; Patterns</a:t>
            </a:r>
          </a:p>
        </p:txBody>
      </p:sp>
      <p:sp>
        <p:nvSpPr>
          <p:cNvPr id="4" name="TextBox 3">
            <a:extLst>
              <a:ext uri="{FF2B5EF4-FFF2-40B4-BE49-F238E27FC236}">
                <a16:creationId xmlns:a16="http://schemas.microsoft.com/office/drawing/2014/main" id="{949F960E-E041-EB1B-C900-0B1D98378E7C}"/>
              </a:ext>
            </a:extLst>
          </p:cNvPr>
          <p:cNvSpPr txBox="1"/>
          <p:nvPr/>
        </p:nvSpPr>
        <p:spPr>
          <a:xfrm>
            <a:off x="8903208" y="5766816"/>
            <a:ext cx="2170176" cy="400110"/>
          </a:xfrm>
          <a:prstGeom prst="rect">
            <a:avLst/>
          </a:prstGeom>
          <a:noFill/>
        </p:spPr>
        <p:txBody>
          <a:bodyPr wrap="square" rtlCol="0">
            <a:spAutoFit/>
          </a:bodyPr>
          <a:lstStyle/>
          <a:p>
            <a:r>
              <a:rPr lang="en-IN" sz="2000" dirty="0">
                <a:solidFill>
                  <a:schemeClr val="tx1">
                    <a:lumMod val="65000"/>
                    <a:lumOff val="35000"/>
                  </a:schemeClr>
                </a:solidFill>
                <a:latin typeface="Arial Black" panose="020B0A04020102020204" pitchFamily="34" charset="0"/>
              </a:rPr>
              <a:t>CONCLUSION</a:t>
            </a:r>
          </a:p>
        </p:txBody>
      </p:sp>
      <p:sp>
        <p:nvSpPr>
          <p:cNvPr id="8" name="Flowchart: Alternate Process 7">
            <a:extLst>
              <a:ext uri="{FF2B5EF4-FFF2-40B4-BE49-F238E27FC236}">
                <a16:creationId xmlns:a16="http://schemas.microsoft.com/office/drawing/2014/main" id="{FE16F6E5-7B2C-2232-1D10-7CB127DF9FCD}"/>
              </a:ext>
            </a:extLst>
          </p:cNvPr>
          <p:cNvSpPr/>
          <p:nvPr/>
        </p:nvSpPr>
        <p:spPr>
          <a:xfrm>
            <a:off x="2005584" y="2172208"/>
            <a:ext cx="2733040" cy="2357120"/>
          </a:xfrm>
          <a:prstGeom prst="flowChartAlternateProcess">
            <a:avLst/>
          </a:prstGeom>
          <a:blipFill>
            <a:blip r:embed="rId2">
              <a:grayscl/>
            </a:blip>
            <a:stretch>
              <a:fillRect/>
            </a:stretch>
          </a:blipFill>
          <a:ln>
            <a:noFill/>
          </a:ln>
          <a:effectLst>
            <a:innerShdw blurRad="63500" dist="50800" dir="10800000">
              <a:prstClr val="black">
                <a:alpha val="50000"/>
              </a:prstClr>
            </a:innerShdw>
          </a:effectLst>
          <a:scene3d>
            <a:camera prst="orthographicFront"/>
            <a:lightRig rig="threePt" dir="t"/>
          </a:scene3d>
          <a:sp3d>
            <a:bevelT prst="angle"/>
          </a:sp3d>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66138561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63E73-2AFE-A9FF-1EFF-E0C5EFDD39BE}"/>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D0235AA-7869-670F-FFAC-D0AEB3639799}"/>
              </a:ext>
            </a:extLst>
          </p:cNvPr>
          <p:cNvSpPr/>
          <p:nvPr/>
        </p:nvSpPr>
        <p:spPr>
          <a:xfrm>
            <a:off x="237744" y="182880"/>
            <a:ext cx="11841480" cy="6473952"/>
          </a:xfrm>
          <a:prstGeom prst="roundRect">
            <a:avLst>
              <a:gd name="adj" fmla="val 3673"/>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2DACFF20-8F7B-36E7-FD06-C54FC044026B}"/>
              </a:ext>
            </a:extLst>
          </p:cNvPr>
          <p:cNvSpPr/>
          <p:nvPr/>
        </p:nvSpPr>
        <p:spPr>
          <a:xfrm>
            <a:off x="804672" y="5733288"/>
            <a:ext cx="10497312" cy="475488"/>
          </a:xfrm>
          <a:prstGeom prst="roundRect">
            <a:avLst>
              <a:gd name="adj" fmla="val 50000"/>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4C3A7CCE-1DD0-CCED-3205-6D46259BABE2}"/>
              </a:ext>
            </a:extLst>
          </p:cNvPr>
          <p:cNvSpPr/>
          <p:nvPr/>
        </p:nvSpPr>
        <p:spPr>
          <a:xfrm>
            <a:off x="4303776" y="5742432"/>
            <a:ext cx="3166872" cy="454152"/>
          </a:xfrm>
          <a:prstGeom prst="roundRect">
            <a:avLst>
              <a:gd name="adj" fmla="val 50000"/>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87602570-52D7-7F04-F98D-1C4BEE421443}"/>
              </a:ext>
            </a:extLst>
          </p:cNvPr>
          <p:cNvSpPr txBox="1"/>
          <p:nvPr/>
        </p:nvSpPr>
        <p:spPr>
          <a:xfrm>
            <a:off x="1252728" y="5788152"/>
            <a:ext cx="2157984" cy="400110"/>
          </a:xfrm>
          <a:prstGeom prst="rect">
            <a:avLst/>
          </a:prstGeom>
          <a:noFill/>
        </p:spPr>
        <p:txBody>
          <a:bodyPr wrap="square" rtlCol="0">
            <a:spAutoFit/>
          </a:bodyPr>
          <a:lstStyle/>
          <a:p>
            <a:r>
              <a:rPr lang="en-IN" sz="2000" dirty="0">
                <a:solidFill>
                  <a:schemeClr val="tx1">
                    <a:lumMod val="65000"/>
                    <a:lumOff val="35000"/>
                  </a:schemeClr>
                </a:solidFill>
                <a:latin typeface="Arial Black" panose="020B0A04020102020204" pitchFamily="34" charset="0"/>
              </a:rPr>
              <a:t>INSIGHTS</a:t>
            </a:r>
          </a:p>
        </p:txBody>
      </p:sp>
      <p:sp>
        <p:nvSpPr>
          <p:cNvPr id="10" name="TextBox 9">
            <a:extLst>
              <a:ext uri="{FF2B5EF4-FFF2-40B4-BE49-F238E27FC236}">
                <a16:creationId xmlns:a16="http://schemas.microsoft.com/office/drawing/2014/main" id="{30BB34BE-DF67-5DAD-A7D3-8EE2150B6B5D}"/>
              </a:ext>
            </a:extLst>
          </p:cNvPr>
          <p:cNvSpPr txBox="1"/>
          <p:nvPr/>
        </p:nvSpPr>
        <p:spPr>
          <a:xfrm>
            <a:off x="4331208" y="5775960"/>
            <a:ext cx="3166872" cy="400110"/>
          </a:xfrm>
          <a:prstGeom prst="rect">
            <a:avLst/>
          </a:prstGeom>
          <a:noFill/>
        </p:spPr>
        <p:txBody>
          <a:bodyPr wrap="square" rtlCol="0">
            <a:spAutoFit/>
          </a:bodyPr>
          <a:lstStyle/>
          <a:p>
            <a:pPr algn="ctr"/>
            <a:r>
              <a:rPr lang="en-IN" sz="2000" b="1" dirty="0">
                <a:latin typeface="Arial Black" panose="020B0A04020102020204" pitchFamily="34" charset="0"/>
              </a:rPr>
              <a:t>RECOMMENDATIONS</a:t>
            </a:r>
          </a:p>
        </p:txBody>
      </p:sp>
      <p:sp>
        <p:nvSpPr>
          <p:cNvPr id="11" name="TextBox 10">
            <a:extLst>
              <a:ext uri="{FF2B5EF4-FFF2-40B4-BE49-F238E27FC236}">
                <a16:creationId xmlns:a16="http://schemas.microsoft.com/office/drawing/2014/main" id="{808F846A-87BF-F318-2EF1-1746FB0BFEC3}"/>
              </a:ext>
            </a:extLst>
          </p:cNvPr>
          <p:cNvSpPr txBox="1"/>
          <p:nvPr/>
        </p:nvSpPr>
        <p:spPr>
          <a:xfrm>
            <a:off x="8903208" y="5766816"/>
            <a:ext cx="2170176" cy="400110"/>
          </a:xfrm>
          <a:prstGeom prst="rect">
            <a:avLst/>
          </a:prstGeom>
          <a:noFill/>
        </p:spPr>
        <p:txBody>
          <a:bodyPr wrap="square" rtlCol="0">
            <a:spAutoFit/>
          </a:bodyPr>
          <a:lstStyle/>
          <a:p>
            <a:r>
              <a:rPr lang="en-IN" sz="2000" dirty="0">
                <a:solidFill>
                  <a:schemeClr val="tx1">
                    <a:lumMod val="65000"/>
                    <a:lumOff val="35000"/>
                  </a:schemeClr>
                </a:solidFill>
                <a:latin typeface="Arial Black" panose="020B0A04020102020204" pitchFamily="34" charset="0"/>
              </a:rPr>
              <a:t>CONCLUSION</a:t>
            </a:r>
          </a:p>
        </p:txBody>
      </p:sp>
      <p:sp>
        <p:nvSpPr>
          <p:cNvPr id="2" name="TextBox 1">
            <a:extLst>
              <a:ext uri="{FF2B5EF4-FFF2-40B4-BE49-F238E27FC236}">
                <a16:creationId xmlns:a16="http://schemas.microsoft.com/office/drawing/2014/main" id="{8E22038E-5F72-4554-20CD-6AA35832B39D}"/>
              </a:ext>
            </a:extLst>
          </p:cNvPr>
          <p:cNvSpPr txBox="1"/>
          <p:nvPr/>
        </p:nvSpPr>
        <p:spPr>
          <a:xfrm>
            <a:off x="2648712" y="975360"/>
            <a:ext cx="6458712" cy="707886"/>
          </a:xfrm>
          <a:prstGeom prst="rect">
            <a:avLst/>
          </a:prstGeom>
          <a:noFill/>
        </p:spPr>
        <p:txBody>
          <a:bodyPr wrap="square" rtlCol="0">
            <a:spAutoFit/>
          </a:bodyPr>
          <a:lstStyle/>
          <a:p>
            <a:r>
              <a:rPr lang="en-IN" sz="4000" b="1" spc="50" dirty="0">
                <a:ln w="0"/>
                <a:solidFill>
                  <a:srgbClr val="FFFF00"/>
                </a:solidFill>
                <a:effectLst>
                  <a:innerShdw blurRad="63500" dist="50800" dir="13500000">
                    <a:srgbClr val="000000">
                      <a:alpha val="50000"/>
                    </a:srgbClr>
                  </a:innerShdw>
                </a:effectLst>
              </a:rPr>
              <a:t>Business Recommendations</a:t>
            </a:r>
          </a:p>
        </p:txBody>
      </p:sp>
      <p:sp>
        <p:nvSpPr>
          <p:cNvPr id="3" name="TextBox 2">
            <a:extLst>
              <a:ext uri="{FF2B5EF4-FFF2-40B4-BE49-F238E27FC236}">
                <a16:creationId xmlns:a16="http://schemas.microsoft.com/office/drawing/2014/main" id="{5B0D6022-AD6A-E101-4408-9161445ABD93}"/>
              </a:ext>
            </a:extLst>
          </p:cNvPr>
          <p:cNvSpPr txBox="1"/>
          <p:nvPr/>
        </p:nvSpPr>
        <p:spPr>
          <a:xfrm>
            <a:off x="4837176" y="2267712"/>
            <a:ext cx="5340096" cy="2308324"/>
          </a:xfrm>
          <a:prstGeom prst="rect">
            <a:avLst/>
          </a:prstGeom>
          <a:noFill/>
        </p:spPr>
        <p:txBody>
          <a:bodyPr wrap="square" rtlCol="0">
            <a:spAutoFit/>
          </a:bodyPr>
          <a:lstStyle/>
          <a:p>
            <a:pPr marL="285750" indent="-285750">
              <a:buFont typeface="Wingdings" panose="05000000000000000000" pitchFamily="2" charset="2"/>
              <a:buChar char="§"/>
            </a:pPr>
            <a:r>
              <a:rPr lang="en-US" b="1" spc="50" dirty="0">
                <a:ln w="0"/>
                <a:solidFill>
                  <a:schemeClr val="bg2"/>
                </a:solidFill>
                <a:effectLst>
                  <a:innerShdw blurRad="63500" dist="50800" dir="13500000">
                    <a:srgbClr val="000000">
                      <a:alpha val="50000"/>
                    </a:srgbClr>
                  </a:innerShdw>
                </a:effectLst>
              </a:rPr>
              <a:t>Develop price prediction models for revenue optimization</a:t>
            </a:r>
          </a:p>
          <a:p>
            <a:pPr marL="285750" indent="-285750">
              <a:buFont typeface="Wingdings" panose="05000000000000000000" pitchFamily="2" charset="2"/>
              <a:buChar char="§"/>
            </a:pPr>
            <a:r>
              <a:rPr lang="en-US" b="1" spc="50" dirty="0">
                <a:ln w="0"/>
                <a:solidFill>
                  <a:schemeClr val="bg2"/>
                </a:solidFill>
                <a:effectLst>
                  <a:innerShdw blurRad="63500" dist="50800" dir="13500000">
                    <a:srgbClr val="000000">
                      <a:alpha val="50000"/>
                    </a:srgbClr>
                  </a:innerShdw>
                </a:effectLst>
              </a:rPr>
              <a:t>Identify booking trends and demand patterns by route</a:t>
            </a:r>
          </a:p>
          <a:p>
            <a:pPr marL="285750" indent="-285750">
              <a:buFont typeface="Wingdings" panose="05000000000000000000" pitchFamily="2" charset="2"/>
              <a:buChar char="§"/>
            </a:pPr>
            <a:r>
              <a:rPr lang="en-US" b="1" spc="50" dirty="0">
                <a:ln w="0"/>
                <a:solidFill>
                  <a:schemeClr val="bg2"/>
                </a:solidFill>
                <a:effectLst>
                  <a:innerShdw blurRad="63500" dist="50800" dir="13500000">
                    <a:srgbClr val="000000">
                      <a:alpha val="50000"/>
                    </a:srgbClr>
                  </a:innerShdw>
                </a:effectLst>
              </a:rPr>
              <a:t>Analyze airline competitiveness and pricing strategies</a:t>
            </a:r>
          </a:p>
          <a:p>
            <a:pPr marL="285750" indent="-285750">
              <a:buFont typeface="Wingdings" panose="05000000000000000000" pitchFamily="2" charset="2"/>
              <a:buChar char="§"/>
            </a:pPr>
            <a:r>
              <a:rPr lang="en-US" b="1" spc="50" dirty="0">
                <a:ln w="0"/>
                <a:solidFill>
                  <a:schemeClr val="bg2"/>
                </a:solidFill>
                <a:effectLst>
                  <a:innerShdw blurRad="63500" dist="50800" dir="13500000">
                    <a:srgbClr val="000000">
                      <a:alpha val="50000"/>
                    </a:srgbClr>
                  </a:innerShdw>
                </a:effectLst>
              </a:rPr>
              <a:t>Target budget-conscious travelers with morning flight promotions</a:t>
            </a:r>
          </a:p>
        </p:txBody>
      </p:sp>
      <p:sp>
        <p:nvSpPr>
          <p:cNvPr id="4" name="Flowchart: Alternate Process 3">
            <a:extLst>
              <a:ext uri="{FF2B5EF4-FFF2-40B4-BE49-F238E27FC236}">
                <a16:creationId xmlns:a16="http://schemas.microsoft.com/office/drawing/2014/main" id="{010B8251-B484-B8EA-08FA-405E7DCEB5AD}"/>
              </a:ext>
            </a:extLst>
          </p:cNvPr>
          <p:cNvSpPr/>
          <p:nvPr/>
        </p:nvSpPr>
        <p:spPr>
          <a:xfrm>
            <a:off x="1813560" y="2245360"/>
            <a:ext cx="2733040" cy="2357120"/>
          </a:xfrm>
          <a:prstGeom prst="flowChartAlternateProcess">
            <a:avLst/>
          </a:prstGeom>
          <a:blipFill>
            <a:blip r:embed="rId2"/>
            <a:stretch>
              <a:fillRect/>
            </a:stretch>
          </a:blipFill>
          <a:ln>
            <a:noFill/>
          </a:ln>
          <a:effectLst>
            <a:innerShdw blurRad="63500" dist="50800" dir="10800000">
              <a:prstClr val="black">
                <a:alpha val="50000"/>
              </a:prstClr>
            </a:innerShdw>
          </a:effectLst>
          <a:scene3d>
            <a:camera prst="orthographicFront"/>
            <a:lightRig rig="threePt" dir="t"/>
          </a:scene3d>
          <a:sp3d>
            <a:bevelT prst="angle"/>
          </a:sp3d>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76179907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F763D-5EBA-7FE9-B1F8-4D2E5B0DC167}"/>
            </a:ext>
          </a:extLst>
        </p:cNvPr>
        <p:cNvGrpSpPr/>
        <p:nvPr/>
      </p:nvGrpSpPr>
      <p:grpSpPr>
        <a:xfrm>
          <a:off x="0" y="0"/>
          <a:ext cx="0" cy="0"/>
          <a:chOff x="0" y="0"/>
          <a:chExt cx="0" cy="0"/>
        </a:xfrm>
      </p:grpSpPr>
      <p:sp>
        <p:nvSpPr>
          <p:cNvPr id="29" name="TextBox 28">
            <a:extLst>
              <a:ext uri="{FF2B5EF4-FFF2-40B4-BE49-F238E27FC236}">
                <a16:creationId xmlns:a16="http://schemas.microsoft.com/office/drawing/2014/main" id="{25A6BDC1-B27E-60C3-BD4C-08FAFAB0BC37}"/>
              </a:ext>
            </a:extLst>
          </p:cNvPr>
          <p:cNvSpPr txBox="1"/>
          <p:nvPr/>
        </p:nvSpPr>
        <p:spPr>
          <a:xfrm>
            <a:off x="402336" y="2697480"/>
            <a:ext cx="10707624" cy="1517904"/>
          </a:xfrm>
          <a:prstGeom prst="rect">
            <a:avLst/>
          </a:prstGeom>
          <a:noFill/>
        </p:spPr>
        <p:txBody>
          <a:bodyPr wrap="square" rtlCol="0">
            <a:spAutoFit/>
          </a:bodyPr>
          <a:lstStyle/>
          <a:p>
            <a:endParaRPr lang="en-IN" dirty="0"/>
          </a:p>
        </p:txBody>
      </p:sp>
      <p:pic>
        <p:nvPicPr>
          <p:cNvPr id="43" name="Picture Placeholder 42">
            <a:extLst>
              <a:ext uri="{FF2B5EF4-FFF2-40B4-BE49-F238E27FC236}">
                <a16:creationId xmlns:a16="http://schemas.microsoft.com/office/drawing/2014/main" id="{213AB172-F559-2859-7568-0557A5E710CD}"/>
              </a:ext>
            </a:extLst>
          </p:cNvPr>
          <p:cNvPicPr>
            <a:picLocks noGrp="1" noChangeAspect="1"/>
          </p:cNvPicPr>
          <p:nvPr>
            <p:ph type="pic" sz="quarter" idx="12"/>
          </p:nvPr>
        </p:nvPicPr>
        <p:blipFill>
          <a:blip r:embed="rId3"/>
          <a:srcRect l="183" r="183"/>
          <a:stretch>
            <a:fillRect/>
          </a:stretch>
        </p:blipFill>
        <p:spPr/>
      </p:pic>
      <p:sp>
        <p:nvSpPr>
          <p:cNvPr id="79" name="Rectangle 78">
            <a:extLst>
              <a:ext uri="{FF2B5EF4-FFF2-40B4-BE49-F238E27FC236}">
                <a16:creationId xmlns:a16="http://schemas.microsoft.com/office/drawing/2014/main" id="{236EB6EA-C8CD-0A1E-2AF0-DF8ABB739C10}"/>
              </a:ext>
            </a:extLst>
          </p:cNvPr>
          <p:cNvSpPr/>
          <p:nvPr/>
        </p:nvSpPr>
        <p:spPr>
          <a:xfrm>
            <a:off x="0" y="0"/>
            <a:ext cx="12192000" cy="6858000"/>
          </a:xfrm>
          <a:prstGeom prst="rect">
            <a:avLst/>
          </a:prstGeom>
          <a:solidFill>
            <a:schemeClr val="accent3">
              <a:lumMod val="20000"/>
              <a:lumOff val="80000"/>
              <a:alpha val="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BBC07EE6-3387-B146-4CEF-A4A183915B7F}"/>
              </a:ext>
            </a:extLst>
          </p:cNvPr>
          <p:cNvSpPr/>
          <p:nvPr/>
        </p:nvSpPr>
        <p:spPr>
          <a:xfrm>
            <a:off x="0" y="3584448"/>
            <a:ext cx="12192000" cy="3273552"/>
          </a:xfrm>
          <a:prstGeom prst="rect">
            <a:avLst/>
          </a:prstGeom>
          <a:gradFill>
            <a:gsLst>
              <a:gs pos="0">
                <a:schemeClr val="tx1">
                  <a:lumMod val="0"/>
                  <a:alpha val="0"/>
                </a:schemeClr>
              </a:gs>
              <a:gs pos="20000">
                <a:schemeClr val="tx1">
                  <a:alpha val="5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B66DFDDC-72C5-D341-AD06-F83B90D063A7}"/>
              </a:ext>
            </a:extLst>
          </p:cNvPr>
          <p:cNvSpPr>
            <a:spLocks noGrp="1"/>
          </p:cNvSpPr>
          <p:nvPr>
            <p:ph type="title"/>
          </p:nvPr>
        </p:nvSpPr>
        <p:spPr>
          <a:xfrm>
            <a:off x="1362456" y="4618758"/>
            <a:ext cx="9601200" cy="885930"/>
          </a:xfrm>
        </p:spPr>
        <p:txBody>
          <a:bodyPr/>
          <a:lstStyle/>
          <a:p>
            <a:r>
              <a:rPr lang="en-IN" sz="6000" b="1" dirty="0">
                <a:latin typeface="Berlin Sans FB Demi" panose="020E0802020502020306" pitchFamily="34" charset="0"/>
              </a:rPr>
              <a:t>Flight Price Prediction</a:t>
            </a:r>
            <a:br>
              <a:rPr lang="en-IN" sz="6000" b="1" dirty="0">
                <a:latin typeface="Berlin Sans FB Demi" panose="020E0802020502020306" pitchFamily="34" charset="0"/>
              </a:rPr>
            </a:br>
            <a:endParaRPr lang="en-US" sz="8800" dirty="0">
              <a:latin typeface="Berlin Sans FB Demi" panose="020E0802020502020306" pitchFamily="34" charset="0"/>
            </a:endParaRPr>
          </a:p>
        </p:txBody>
      </p:sp>
      <p:sp>
        <p:nvSpPr>
          <p:cNvPr id="4" name="Text Placeholder 6">
            <a:extLst>
              <a:ext uri="{FF2B5EF4-FFF2-40B4-BE49-F238E27FC236}">
                <a16:creationId xmlns:a16="http://schemas.microsoft.com/office/drawing/2014/main" id="{73F923BE-4FAB-2EF9-A23F-65BEB9DDAEE4}"/>
              </a:ext>
            </a:extLst>
          </p:cNvPr>
          <p:cNvSpPr>
            <a:spLocks noGrp="1"/>
          </p:cNvSpPr>
          <p:nvPr>
            <p:ph type="body" sz="quarter" idx="11"/>
          </p:nvPr>
        </p:nvSpPr>
        <p:spPr>
          <a:xfrm>
            <a:off x="1317642" y="4227192"/>
            <a:ext cx="3180826" cy="368878"/>
          </a:xfrm>
        </p:spPr>
        <p:txBody>
          <a:bodyPr/>
          <a:lstStyle/>
          <a:p>
            <a:r>
              <a:rPr lang="en-IN" i="0" dirty="0"/>
              <a:t>Data Analysis &amp; Insights</a:t>
            </a:r>
            <a:endParaRPr lang="en-IN" dirty="0"/>
          </a:p>
        </p:txBody>
      </p:sp>
      <p:sp>
        <p:nvSpPr>
          <p:cNvPr id="5" name="Text Placeholder 6">
            <a:extLst>
              <a:ext uri="{FF2B5EF4-FFF2-40B4-BE49-F238E27FC236}">
                <a16:creationId xmlns:a16="http://schemas.microsoft.com/office/drawing/2014/main" id="{6C4B808A-A72D-E0B8-CC60-297F4E6A5500}"/>
              </a:ext>
            </a:extLst>
          </p:cNvPr>
          <p:cNvSpPr txBox="1">
            <a:spLocks/>
          </p:cNvSpPr>
          <p:nvPr/>
        </p:nvSpPr>
        <p:spPr>
          <a:xfrm>
            <a:off x="1104434" y="5495023"/>
            <a:ext cx="3807656" cy="368878"/>
          </a:xfrm>
          <a:prstGeom prst="rect">
            <a:avLst/>
          </a:prstGeom>
        </p:spPr>
        <p:txBody>
          <a:bodyPr vert="horz" lIns="0" tIns="0" rIns="0" bIns="0" rtlCol="0">
            <a:noAutofit/>
          </a:bodyPr>
          <a:lstStyle>
            <a:lvl1pPr marL="228600" indent="-228600" algn="r" defTabSz="914400" rtl="0" eaLnBrk="1" latinLnBrk="0" hangingPunct="1">
              <a:lnSpc>
                <a:spcPct val="90000"/>
              </a:lnSpc>
              <a:spcBef>
                <a:spcPts val="1000"/>
              </a:spcBef>
              <a:buFontTx/>
              <a:buNone/>
              <a:defRPr sz="2400" i="1" kern="1200">
                <a:solidFill>
                  <a:schemeClr val="accent3">
                    <a:lumMod val="20000"/>
                    <a:lumOff val="8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i="0" dirty="0"/>
              <a:t>March - June 2019 | Indian Flight Routes</a:t>
            </a:r>
            <a:endParaRPr lang="en-IN" sz="1600" dirty="0"/>
          </a:p>
        </p:txBody>
      </p:sp>
      <p:sp>
        <p:nvSpPr>
          <p:cNvPr id="77" name="Freeform: Shape 76">
            <a:extLst>
              <a:ext uri="{FF2B5EF4-FFF2-40B4-BE49-F238E27FC236}">
                <a16:creationId xmlns:a16="http://schemas.microsoft.com/office/drawing/2014/main" id="{927A7047-0F9A-8843-5A60-BE739238E90E}"/>
              </a:ext>
            </a:extLst>
          </p:cNvPr>
          <p:cNvSpPr/>
          <p:nvPr/>
        </p:nvSpPr>
        <p:spPr>
          <a:xfrm>
            <a:off x="0" y="-3584448"/>
            <a:ext cx="12192000" cy="3438144"/>
          </a:xfrm>
          <a:custGeom>
            <a:avLst/>
            <a:gdLst/>
            <a:ahLst/>
            <a:cxnLst/>
            <a:rect l="l" t="t" r="r" b="b"/>
            <a:pathLst>
              <a:path w="12192000" h="3438144">
                <a:moveTo>
                  <a:pt x="3161439" y="3436894"/>
                </a:moveTo>
                <a:lnTo>
                  <a:pt x="3308779" y="3436894"/>
                </a:lnTo>
                <a:lnTo>
                  <a:pt x="3308779" y="3438144"/>
                </a:lnTo>
                <a:lnTo>
                  <a:pt x="3161439" y="3438144"/>
                </a:lnTo>
                <a:close/>
                <a:moveTo>
                  <a:pt x="7011325" y="3436299"/>
                </a:moveTo>
                <a:lnTo>
                  <a:pt x="7023231" y="3436299"/>
                </a:lnTo>
                <a:lnTo>
                  <a:pt x="7029256" y="3438144"/>
                </a:lnTo>
                <a:lnTo>
                  <a:pt x="7011325" y="3438144"/>
                </a:lnTo>
                <a:close/>
                <a:moveTo>
                  <a:pt x="4744375" y="3436299"/>
                </a:moveTo>
                <a:lnTo>
                  <a:pt x="4756282" y="3436299"/>
                </a:lnTo>
                <a:lnTo>
                  <a:pt x="4762307" y="3438144"/>
                </a:lnTo>
                <a:lnTo>
                  <a:pt x="4744375" y="3438144"/>
                </a:lnTo>
                <a:close/>
                <a:moveTo>
                  <a:pt x="10287925" y="3373809"/>
                </a:moveTo>
                <a:lnTo>
                  <a:pt x="10331804" y="3438144"/>
                </a:lnTo>
                <a:lnTo>
                  <a:pt x="10287925" y="3438144"/>
                </a:lnTo>
                <a:close/>
                <a:moveTo>
                  <a:pt x="7925129" y="3275862"/>
                </a:moveTo>
                <a:lnTo>
                  <a:pt x="7958765" y="3275862"/>
                </a:lnTo>
                <a:cubicBezTo>
                  <a:pt x="7993690" y="3275862"/>
                  <a:pt x="8018693" y="3284395"/>
                  <a:pt x="8033774" y="3301460"/>
                </a:cubicBezTo>
                <a:cubicBezTo>
                  <a:pt x="8048855" y="3318526"/>
                  <a:pt x="8056396" y="3350177"/>
                  <a:pt x="8056396" y="3396413"/>
                </a:cubicBezTo>
                <a:lnTo>
                  <a:pt x="8054056" y="3438144"/>
                </a:lnTo>
                <a:lnTo>
                  <a:pt x="7925129" y="3438144"/>
                </a:lnTo>
                <a:close/>
                <a:moveTo>
                  <a:pt x="9863467" y="3271695"/>
                </a:moveTo>
                <a:cubicBezTo>
                  <a:pt x="9891843" y="3271695"/>
                  <a:pt x="9914316" y="3281170"/>
                  <a:pt x="9930886" y="3300121"/>
                </a:cubicBezTo>
                <a:cubicBezTo>
                  <a:pt x="9947455" y="3319072"/>
                  <a:pt x="9955740" y="3349085"/>
                  <a:pt x="9955740" y="3390162"/>
                </a:cubicBezTo>
                <a:lnTo>
                  <a:pt x="9951132" y="3438144"/>
                </a:lnTo>
                <a:lnTo>
                  <a:pt x="9777821" y="3438144"/>
                </a:lnTo>
                <a:lnTo>
                  <a:pt x="9773277" y="3396115"/>
                </a:lnTo>
                <a:cubicBezTo>
                  <a:pt x="9773277" y="3351665"/>
                  <a:pt x="9781512" y="3319816"/>
                  <a:pt x="9797982" y="3300567"/>
                </a:cubicBezTo>
                <a:cubicBezTo>
                  <a:pt x="9814453" y="3281319"/>
                  <a:pt x="9836281" y="3271695"/>
                  <a:pt x="9863467" y="3271695"/>
                </a:cubicBezTo>
                <a:close/>
                <a:moveTo>
                  <a:pt x="6570794" y="3265742"/>
                </a:moveTo>
                <a:lnTo>
                  <a:pt x="6609191" y="3265742"/>
                </a:lnTo>
                <a:cubicBezTo>
                  <a:pt x="6634393" y="3265742"/>
                  <a:pt x="6651558" y="3270504"/>
                  <a:pt x="6660686" y="3280029"/>
                </a:cubicBezTo>
                <a:cubicBezTo>
                  <a:pt x="6669814" y="3289554"/>
                  <a:pt x="6674378" y="3301163"/>
                  <a:pt x="6674378" y="3314855"/>
                </a:cubicBezTo>
                <a:cubicBezTo>
                  <a:pt x="6674378" y="3328944"/>
                  <a:pt x="6669119" y="3340503"/>
                  <a:pt x="6658602" y="3349532"/>
                </a:cubicBezTo>
                <a:cubicBezTo>
                  <a:pt x="6648085" y="3358561"/>
                  <a:pt x="6629829" y="3363075"/>
                  <a:pt x="6603833" y="3363075"/>
                </a:cubicBezTo>
                <a:lnTo>
                  <a:pt x="6570794" y="3363075"/>
                </a:lnTo>
                <a:close/>
                <a:moveTo>
                  <a:pt x="4303843" y="3265742"/>
                </a:moveTo>
                <a:lnTo>
                  <a:pt x="4342241" y="3265742"/>
                </a:lnTo>
                <a:cubicBezTo>
                  <a:pt x="4367443" y="3265742"/>
                  <a:pt x="4384607" y="3270504"/>
                  <a:pt x="4393736" y="3280029"/>
                </a:cubicBezTo>
                <a:cubicBezTo>
                  <a:pt x="4402864" y="3289554"/>
                  <a:pt x="4407428" y="3301163"/>
                  <a:pt x="4407428" y="3314855"/>
                </a:cubicBezTo>
                <a:cubicBezTo>
                  <a:pt x="4407428" y="3328944"/>
                  <a:pt x="4402169" y="3340503"/>
                  <a:pt x="4391652" y="3349532"/>
                </a:cubicBezTo>
                <a:cubicBezTo>
                  <a:pt x="4381135" y="3358561"/>
                  <a:pt x="4362878" y="3363075"/>
                  <a:pt x="4336883" y="3363075"/>
                </a:cubicBezTo>
                <a:lnTo>
                  <a:pt x="4303843" y="3363075"/>
                </a:lnTo>
                <a:close/>
                <a:moveTo>
                  <a:pt x="7011325" y="3265146"/>
                </a:moveTo>
                <a:lnTo>
                  <a:pt x="7070558" y="3265146"/>
                </a:lnTo>
                <a:cubicBezTo>
                  <a:pt x="7095164" y="3265146"/>
                  <a:pt x="7111933" y="3268917"/>
                  <a:pt x="7120862" y="3276457"/>
                </a:cubicBezTo>
                <a:cubicBezTo>
                  <a:pt x="7129792" y="3283998"/>
                  <a:pt x="7134257" y="3294813"/>
                  <a:pt x="7134257" y="3308902"/>
                </a:cubicBezTo>
                <a:cubicBezTo>
                  <a:pt x="7134257" y="3318427"/>
                  <a:pt x="7131429" y="3326860"/>
                  <a:pt x="7125774" y="3334203"/>
                </a:cubicBezTo>
                <a:cubicBezTo>
                  <a:pt x="7120118" y="3341545"/>
                  <a:pt x="7112826" y="3346109"/>
                  <a:pt x="7103896" y="3347895"/>
                </a:cubicBezTo>
                <a:cubicBezTo>
                  <a:pt x="7086235" y="3351864"/>
                  <a:pt x="7074328" y="3353848"/>
                  <a:pt x="7068177" y="3353848"/>
                </a:cubicBezTo>
                <a:lnTo>
                  <a:pt x="7011325" y="3353848"/>
                </a:lnTo>
                <a:close/>
                <a:moveTo>
                  <a:pt x="4744375" y="3265146"/>
                </a:moveTo>
                <a:lnTo>
                  <a:pt x="4803608" y="3265146"/>
                </a:lnTo>
                <a:cubicBezTo>
                  <a:pt x="4828215" y="3265146"/>
                  <a:pt x="4844982" y="3268917"/>
                  <a:pt x="4853912" y="3276457"/>
                </a:cubicBezTo>
                <a:cubicBezTo>
                  <a:pt x="4862842" y="3283998"/>
                  <a:pt x="4867307" y="3294813"/>
                  <a:pt x="4867307" y="3308902"/>
                </a:cubicBezTo>
                <a:cubicBezTo>
                  <a:pt x="4867307" y="3318427"/>
                  <a:pt x="4864479" y="3326860"/>
                  <a:pt x="4858824" y="3334203"/>
                </a:cubicBezTo>
                <a:cubicBezTo>
                  <a:pt x="4853168" y="3341545"/>
                  <a:pt x="4845875" y="3346109"/>
                  <a:pt x="4836946" y="3347895"/>
                </a:cubicBezTo>
                <a:cubicBezTo>
                  <a:pt x="4819285" y="3351864"/>
                  <a:pt x="4807379" y="3353848"/>
                  <a:pt x="4801227" y="3353848"/>
                </a:cubicBezTo>
                <a:lnTo>
                  <a:pt x="4744375" y="3353848"/>
                </a:lnTo>
                <a:close/>
                <a:moveTo>
                  <a:pt x="0" y="0"/>
                </a:moveTo>
                <a:lnTo>
                  <a:pt x="12192000" y="0"/>
                </a:lnTo>
                <a:lnTo>
                  <a:pt x="12192000" y="3438144"/>
                </a:lnTo>
                <a:lnTo>
                  <a:pt x="10578437" y="3438144"/>
                </a:lnTo>
                <a:lnTo>
                  <a:pt x="10578437" y="3177040"/>
                </a:lnTo>
                <a:lnTo>
                  <a:pt x="10451338" y="3177040"/>
                </a:lnTo>
                <a:lnTo>
                  <a:pt x="10451338" y="3418458"/>
                </a:lnTo>
                <a:lnTo>
                  <a:pt x="10287032" y="3177040"/>
                </a:lnTo>
                <a:lnTo>
                  <a:pt x="10161123" y="3177040"/>
                </a:lnTo>
                <a:lnTo>
                  <a:pt x="10161123" y="3438144"/>
                </a:lnTo>
                <a:lnTo>
                  <a:pt x="10086307" y="3438144"/>
                </a:lnTo>
                <a:lnTo>
                  <a:pt x="10090578" y="3391948"/>
                </a:lnTo>
                <a:cubicBezTo>
                  <a:pt x="10090578" y="3321701"/>
                  <a:pt x="10070933" y="3267081"/>
                  <a:pt x="10031642" y="3228088"/>
                </a:cubicBezTo>
                <a:cubicBezTo>
                  <a:pt x="9992352" y="3189095"/>
                  <a:pt x="9936392" y="3169599"/>
                  <a:pt x="9863764" y="3169599"/>
                </a:cubicBezTo>
                <a:cubicBezTo>
                  <a:pt x="9792922" y="3169599"/>
                  <a:pt x="9737658" y="3189442"/>
                  <a:pt x="9697970" y="3229130"/>
                </a:cubicBezTo>
                <a:cubicBezTo>
                  <a:pt x="9658282" y="3268817"/>
                  <a:pt x="9638439" y="3324281"/>
                  <a:pt x="9638439" y="3395520"/>
                </a:cubicBezTo>
                <a:lnTo>
                  <a:pt x="9643009" y="3438144"/>
                </a:lnTo>
                <a:lnTo>
                  <a:pt x="9557774" y="3438144"/>
                </a:lnTo>
                <a:lnTo>
                  <a:pt x="9557774" y="3177040"/>
                </a:lnTo>
                <a:lnTo>
                  <a:pt x="9422638" y="3177040"/>
                </a:lnTo>
                <a:lnTo>
                  <a:pt x="9422638" y="3438144"/>
                </a:lnTo>
                <a:lnTo>
                  <a:pt x="9220827" y="3438144"/>
                </a:lnTo>
                <a:lnTo>
                  <a:pt x="9220827" y="3284792"/>
                </a:lnTo>
                <a:lnTo>
                  <a:pt x="9358344" y="3284792"/>
                </a:lnTo>
                <a:lnTo>
                  <a:pt x="9358344" y="3177040"/>
                </a:lnTo>
                <a:lnTo>
                  <a:pt x="8948472" y="3177040"/>
                </a:lnTo>
                <a:lnTo>
                  <a:pt x="8948472" y="3284792"/>
                </a:lnTo>
                <a:lnTo>
                  <a:pt x="9085988" y="3284792"/>
                </a:lnTo>
                <a:lnTo>
                  <a:pt x="9085988" y="3438144"/>
                </a:lnTo>
                <a:lnTo>
                  <a:pt x="8804421" y="3438144"/>
                </a:lnTo>
                <a:lnTo>
                  <a:pt x="8793392" y="3434810"/>
                </a:lnTo>
                <a:lnTo>
                  <a:pt x="8792327" y="3438144"/>
                </a:lnTo>
                <a:lnTo>
                  <a:pt x="8626280" y="3438144"/>
                </a:lnTo>
                <a:lnTo>
                  <a:pt x="8622240" y="3393287"/>
                </a:lnTo>
                <a:cubicBezTo>
                  <a:pt x="8622240" y="3354245"/>
                  <a:pt x="8628392" y="3325606"/>
                  <a:pt x="8640695" y="3307372"/>
                </a:cubicBezTo>
                <a:cubicBezTo>
                  <a:pt x="8656966" y="3282793"/>
                  <a:pt x="8680382" y="3270504"/>
                  <a:pt x="8710942" y="3270504"/>
                </a:cubicBezTo>
                <a:cubicBezTo>
                  <a:pt x="8724436" y="3270504"/>
                  <a:pt x="8736640" y="3273282"/>
                  <a:pt x="8747554" y="3278839"/>
                </a:cubicBezTo>
                <a:cubicBezTo>
                  <a:pt x="8758468" y="3284395"/>
                  <a:pt x="8767694" y="3292332"/>
                  <a:pt x="8775236" y="3302651"/>
                </a:cubicBezTo>
                <a:cubicBezTo>
                  <a:pt x="8779800" y="3308803"/>
                  <a:pt x="8784165" y="3318526"/>
                  <a:pt x="8788332" y="3331821"/>
                </a:cubicBezTo>
                <a:lnTo>
                  <a:pt x="8907395" y="3305330"/>
                </a:lnTo>
                <a:cubicBezTo>
                  <a:pt x="8892115" y="3259292"/>
                  <a:pt x="8868749" y="3225161"/>
                  <a:pt x="8837297" y="3202936"/>
                </a:cubicBezTo>
                <a:cubicBezTo>
                  <a:pt x="8805844" y="3180711"/>
                  <a:pt x="8762634" y="3169599"/>
                  <a:pt x="8707668" y="3169599"/>
                </a:cubicBezTo>
                <a:cubicBezTo>
                  <a:pt x="8637420" y="3169599"/>
                  <a:pt x="8583098" y="3188984"/>
                  <a:pt x="8544700" y="3227753"/>
                </a:cubicBezTo>
                <a:cubicBezTo>
                  <a:pt x="8506303" y="3266523"/>
                  <a:pt x="8487104" y="3321999"/>
                  <a:pt x="8487104" y="3394180"/>
                </a:cubicBezTo>
                <a:lnTo>
                  <a:pt x="8491972" y="3438144"/>
                </a:lnTo>
                <a:lnTo>
                  <a:pt x="8405248" y="3438144"/>
                </a:lnTo>
                <a:lnTo>
                  <a:pt x="8405248" y="3177040"/>
                </a:lnTo>
                <a:lnTo>
                  <a:pt x="8270113" y="3177040"/>
                </a:lnTo>
                <a:lnTo>
                  <a:pt x="8270113" y="3438144"/>
                </a:lnTo>
                <a:lnTo>
                  <a:pt x="8188982" y="3438144"/>
                </a:lnTo>
                <a:lnTo>
                  <a:pt x="8191829" y="3393734"/>
                </a:lnTo>
                <a:cubicBezTo>
                  <a:pt x="8191829" y="3363968"/>
                  <a:pt x="8188258" y="3335790"/>
                  <a:pt x="8181114" y="3309199"/>
                </a:cubicBezTo>
                <a:cubicBezTo>
                  <a:pt x="8173970" y="3282609"/>
                  <a:pt x="8162461" y="3259292"/>
                  <a:pt x="8146586" y="3239250"/>
                </a:cubicBezTo>
                <a:cubicBezTo>
                  <a:pt x="8130710" y="3219208"/>
                  <a:pt x="8110619" y="3203829"/>
                  <a:pt x="8086310" y="3193114"/>
                </a:cubicBezTo>
                <a:cubicBezTo>
                  <a:pt x="8062002" y="3182398"/>
                  <a:pt x="8030103" y="3177040"/>
                  <a:pt x="7990614" y="3177040"/>
                </a:cubicBezTo>
                <a:lnTo>
                  <a:pt x="7790291" y="3177040"/>
                </a:lnTo>
                <a:lnTo>
                  <a:pt x="7790291" y="3438144"/>
                </a:lnTo>
                <a:lnTo>
                  <a:pt x="7485194" y="3438144"/>
                </a:lnTo>
                <a:lnTo>
                  <a:pt x="7485194" y="3428560"/>
                </a:lnTo>
                <a:lnTo>
                  <a:pt x="7695041" y="3428560"/>
                </a:lnTo>
                <a:lnTo>
                  <a:pt x="7695041" y="3339560"/>
                </a:lnTo>
                <a:lnTo>
                  <a:pt x="7485194" y="3339560"/>
                </a:lnTo>
                <a:lnTo>
                  <a:pt x="7485194" y="3270206"/>
                </a:lnTo>
                <a:lnTo>
                  <a:pt x="7711412" y="3270206"/>
                </a:lnTo>
                <a:lnTo>
                  <a:pt x="7711412" y="3177040"/>
                </a:lnTo>
                <a:lnTo>
                  <a:pt x="7350058" y="3177040"/>
                </a:lnTo>
                <a:lnTo>
                  <a:pt x="7350058" y="3438144"/>
                </a:lnTo>
                <a:lnTo>
                  <a:pt x="7200522" y="3438144"/>
                </a:lnTo>
                <a:lnTo>
                  <a:pt x="7199360" y="3436908"/>
                </a:lnTo>
                <a:cubicBezTo>
                  <a:pt x="7192021" y="3431547"/>
                  <a:pt x="7180321" y="3426185"/>
                  <a:pt x="7164260" y="3420821"/>
                </a:cubicBezTo>
                <a:cubicBezTo>
                  <a:pt x="7184314" y="3416257"/>
                  <a:pt x="7200099" y="3410502"/>
                  <a:pt x="7211615" y="3403556"/>
                </a:cubicBezTo>
                <a:cubicBezTo>
                  <a:pt x="7229682" y="3392642"/>
                  <a:pt x="7243878" y="3378405"/>
                  <a:pt x="7254203" y="3360843"/>
                </a:cubicBezTo>
                <a:cubicBezTo>
                  <a:pt x="7264528" y="3343281"/>
                  <a:pt x="7269690" y="3322396"/>
                  <a:pt x="7269690" y="3298186"/>
                </a:cubicBezTo>
                <a:cubicBezTo>
                  <a:pt x="7269690" y="3270405"/>
                  <a:pt x="7262944" y="3246840"/>
                  <a:pt x="7249450" y="3227493"/>
                </a:cubicBezTo>
                <a:cubicBezTo>
                  <a:pt x="7235956" y="3208145"/>
                  <a:pt x="7218196" y="3194899"/>
                  <a:pt x="7196169" y="3187756"/>
                </a:cubicBezTo>
                <a:cubicBezTo>
                  <a:pt x="7174143" y="3180612"/>
                  <a:pt x="7142294" y="3177040"/>
                  <a:pt x="7100622" y="3177040"/>
                </a:cubicBezTo>
                <a:lnTo>
                  <a:pt x="6875891" y="3177040"/>
                </a:lnTo>
                <a:lnTo>
                  <a:pt x="6875891" y="3438144"/>
                </a:lnTo>
                <a:lnTo>
                  <a:pt x="6722969" y="3438144"/>
                </a:lnTo>
                <a:lnTo>
                  <a:pt x="6765907" y="3414272"/>
                </a:lnTo>
                <a:cubicBezTo>
                  <a:pt x="6792399" y="3389467"/>
                  <a:pt x="6805644" y="3355039"/>
                  <a:pt x="6805644" y="3310985"/>
                </a:cubicBezTo>
                <a:cubicBezTo>
                  <a:pt x="6805644" y="3268123"/>
                  <a:pt x="6793490" y="3235083"/>
                  <a:pt x="6769181" y="3211866"/>
                </a:cubicBezTo>
                <a:cubicBezTo>
                  <a:pt x="6744873" y="3188649"/>
                  <a:pt x="6708311" y="3177040"/>
                  <a:pt x="6659495" y="3177040"/>
                </a:cubicBezTo>
                <a:lnTo>
                  <a:pt x="6435360" y="3177040"/>
                </a:lnTo>
                <a:lnTo>
                  <a:pt x="6435360" y="3438144"/>
                </a:lnTo>
                <a:lnTo>
                  <a:pt x="5932619" y="3438144"/>
                </a:lnTo>
                <a:lnTo>
                  <a:pt x="5932619" y="3428560"/>
                </a:lnTo>
                <a:lnTo>
                  <a:pt x="6142466" y="3428560"/>
                </a:lnTo>
                <a:lnTo>
                  <a:pt x="6142466" y="3339560"/>
                </a:lnTo>
                <a:lnTo>
                  <a:pt x="5932619" y="3339560"/>
                </a:lnTo>
                <a:lnTo>
                  <a:pt x="5932619" y="3270206"/>
                </a:lnTo>
                <a:lnTo>
                  <a:pt x="6158837" y="3270206"/>
                </a:lnTo>
                <a:lnTo>
                  <a:pt x="6158837" y="3177040"/>
                </a:lnTo>
                <a:lnTo>
                  <a:pt x="5797483" y="3177040"/>
                </a:lnTo>
                <a:lnTo>
                  <a:pt x="5797483" y="3438144"/>
                </a:lnTo>
                <a:lnTo>
                  <a:pt x="5623072" y="3438144"/>
                </a:lnTo>
                <a:lnTo>
                  <a:pt x="5612043" y="3434810"/>
                </a:lnTo>
                <a:lnTo>
                  <a:pt x="5610978" y="3438144"/>
                </a:lnTo>
                <a:lnTo>
                  <a:pt x="5444931" y="3438144"/>
                </a:lnTo>
                <a:lnTo>
                  <a:pt x="5440890" y="3393287"/>
                </a:lnTo>
                <a:cubicBezTo>
                  <a:pt x="5440890" y="3354245"/>
                  <a:pt x="5447042" y="3325606"/>
                  <a:pt x="5459345" y="3307372"/>
                </a:cubicBezTo>
                <a:cubicBezTo>
                  <a:pt x="5475618" y="3282793"/>
                  <a:pt x="5499033" y="3270504"/>
                  <a:pt x="5529592" y="3270504"/>
                </a:cubicBezTo>
                <a:cubicBezTo>
                  <a:pt x="5543086" y="3270504"/>
                  <a:pt x="5555290" y="3273282"/>
                  <a:pt x="5566204" y="3278839"/>
                </a:cubicBezTo>
                <a:cubicBezTo>
                  <a:pt x="5577118" y="3284395"/>
                  <a:pt x="5586345" y="3292332"/>
                  <a:pt x="5593886" y="3302651"/>
                </a:cubicBezTo>
                <a:cubicBezTo>
                  <a:pt x="5598450" y="3308803"/>
                  <a:pt x="5602815" y="3318526"/>
                  <a:pt x="5606983" y="3331821"/>
                </a:cubicBezTo>
                <a:lnTo>
                  <a:pt x="5726045" y="3305330"/>
                </a:lnTo>
                <a:cubicBezTo>
                  <a:pt x="5710766" y="3259292"/>
                  <a:pt x="5687399" y="3225161"/>
                  <a:pt x="5655947" y="3202936"/>
                </a:cubicBezTo>
                <a:cubicBezTo>
                  <a:pt x="5624495" y="3180711"/>
                  <a:pt x="5581285" y="3169599"/>
                  <a:pt x="5526318" y="3169599"/>
                </a:cubicBezTo>
                <a:cubicBezTo>
                  <a:pt x="5456071" y="3169599"/>
                  <a:pt x="5401749" y="3188984"/>
                  <a:pt x="5363351" y="3227753"/>
                </a:cubicBezTo>
                <a:cubicBezTo>
                  <a:pt x="5324954" y="3266523"/>
                  <a:pt x="5305755" y="3321999"/>
                  <a:pt x="5305755" y="3394180"/>
                </a:cubicBezTo>
                <a:lnTo>
                  <a:pt x="5310623" y="3438144"/>
                </a:lnTo>
                <a:lnTo>
                  <a:pt x="5223899" y="3438144"/>
                </a:lnTo>
                <a:lnTo>
                  <a:pt x="5223899" y="3177040"/>
                </a:lnTo>
                <a:lnTo>
                  <a:pt x="5088763" y="3177040"/>
                </a:lnTo>
                <a:lnTo>
                  <a:pt x="5088763" y="3438144"/>
                </a:lnTo>
                <a:lnTo>
                  <a:pt x="4933573" y="3438144"/>
                </a:lnTo>
                <a:lnTo>
                  <a:pt x="4932410" y="3436908"/>
                </a:lnTo>
                <a:cubicBezTo>
                  <a:pt x="4925071" y="3431547"/>
                  <a:pt x="4913371" y="3426185"/>
                  <a:pt x="4897311" y="3420821"/>
                </a:cubicBezTo>
                <a:cubicBezTo>
                  <a:pt x="4917364" y="3416257"/>
                  <a:pt x="4933149" y="3410502"/>
                  <a:pt x="4944665" y="3403556"/>
                </a:cubicBezTo>
                <a:cubicBezTo>
                  <a:pt x="4962732" y="3392642"/>
                  <a:pt x="4976928" y="3378405"/>
                  <a:pt x="4987253" y="3360843"/>
                </a:cubicBezTo>
                <a:cubicBezTo>
                  <a:pt x="4997578" y="3343281"/>
                  <a:pt x="5002741" y="3322396"/>
                  <a:pt x="5002741" y="3298186"/>
                </a:cubicBezTo>
                <a:cubicBezTo>
                  <a:pt x="5002741" y="3270405"/>
                  <a:pt x="4995994" y="3246840"/>
                  <a:pt x="4982500" y="3227493"/>
                </a:cubicBezTo>
                <a:cubicBezTo>
                  <a:pt x="4969006" y="3208145"/>
                  <a:pt x="4951246" y="3194899"/>
                  <a:pt x="4929219" y="3187756"/>
                </a:cubicBezTo>
                <a:cubicBezTo>
                  <a:pt x="4907193" y="3180612"/>
                  <a:pt x="4875343" y="3177040"/>
                  <a:pt x="4833673" y="3177040"/>
                </a:cubicBezTo>
                <a:lnTo>
                  <a:pt x="4608941" y="3177040"/>
                </a:lnTo>
                <a:lnTo>
                  <a:pt x="4608941" y="3438144"/>
                </a:lnTo>
                <a:lnTo>
                  <a:pt x="4456020" y="3438144"/>
                </a:lnTo>
                <a:lnTo>
                  <a:pt x="4498957" y="3414272"/>
                </a:lnTo>
                <a:cubicBezTo>
                  <a:pt x="4525449" y="3389467"/>
                  <a:pt x="4538695" y="3355039"/>
                  <a:pt x="4538695" y="3310985"/>
                </a:cubicBezTo>
                <a:cubicBezTo>
                  <a:pt x="4538695" y="3268123"/>
                  <a:pt x="4526540" y="3235083"/>
                  <a:pt x="4502231" y="3211866"/>
                </a:cubicBezTo>
                <a:cubicBezTo>
                  <a:pt x="4477923" y="3188649"/>
                  <a:pt x="4441361" y="3177040"/>
                  <a:pt x="4392545" y="3177040"/>
                </a:cubicBezTo>
                <a:lnTo>
                  <a:pt x="4168410" y="3177040"/>
                </a:lnTo>
                <a:lnTo>
                  <a:pt x="4168410" y="3438144"/>
                </a:lnTo>
                <a:lnTo>
                  <a:pt x="3772527" y="3438144"/>
                </a:lnTo>
                <a:lnTo>
                  <a:pt x="3772527" y="3284792"/>
                </a:lnTo>
                <a:lnTo>
                  <a:pt x="3910044" y="3284792"/>
                </a:lnTo>
                <a:lnTo>
                  <a:pt x="3910044" y="3177040"/>
                </a:lnTo>
                <a:lnTo>
                  <a:pt x="3500172" y="3177040"/>
                </a:lnTo>
                <a:lnTo>
                  <a:pt x="3500172" y="3284792"/>
                </a:lnTo>
                <a:lnTo>
                  <a:pt x="3637689" y="3284792"/>
                </a:lnTo>
                <a:lnTo>
                  <a:pt x="3637689" y="3438144"/>
                </a:lnTo>
                <a:lnTo>
                  <a:pt x="3444212" y="3438144"/>
                </a:lnTo>
                <a:lnTo>
                  <a:pt x="3444212" y="3177040"/>
                </a:lnTo>
                <a:lnTo>
                  <a:pt x="3308779" y="3177040"/>
                </a:lnTo>
                <a:lnTo>
                  <a:pt x="3308779" y="3329738"/>
                </a:lnTo>
                <a:lnTo>
                  <a:pt x="3161439" y="3329738"/>
                </a:lnTo>
                <a:lnTo>
                  <a:pt x="3161439" y="3177040"/>
                </a:lnTo>
                <a:lnTo>
                  <a:pt x="3026601" y="3177040"/>
                </a:lnTo>
                <a:lnTo>
                  <a:pt x="3026601" y="3438144"/>
                </a:lnTo>
                <a:lnTo>
                  <a:pt x="2948912" y="3438144"/>
                </a:lnTo>
                <a:lnTo>
                  <a:pt x="2948912" y="3364564"/>
                </a:lnTo>
                <a:lnTo>
                  <a:pt x="2740553" y="3364564"/>
                </a:lnTo>
                <a:lnTo>
                  <a:pt x="2740553" y="3438144"/>
                </a:lnTo>
                <a:lnTo>
                  <a:pt x="2644519" y="3438144"/>
                </a:lnTo>
                <a:lnTo>
                  <a:pt x="2639648" y="3393734"/>
                </a:lnTo>
                <a:cubicBezTo>
                  <a:pt x="2639648" y="3349284"/>
                  <a:pt x="2648428" y="3316790"/>
                  <a:pt x="2665990" y="3296251"/>
                </a:cubicBezTo>
                <a:cubicBezTo>
                  <a:pt x="2683552" y="3275713"/>
                  <a:pt x="2707116" y="3265444"/>
                  <a:pt x="2736684" y="3265444"/>
                </a:cubicBezTo>
                <a:cubicBezTo>
                  <a:pt x="2756527" y="3265444"/>
                  <a:pt x="2772849" y="3269810"/>
                  <a:pt x="2785648" y="3278541"/>
                </a:cubicBezTo>
                <a:cubicBezTo>
                  <a:pt x="2798447" y="3287272"/>
                  <a:pt x="2807526" y="3299873"/>
                  <a:pt x="2812883" y="3316343"/>
                </a:cubicBezTo>
                <a:lnTo>
                  <a:pt x="2942959" y="3293126"/>
                </a:lnTo>
                <a:cubicBezTo>
                  <a:pt x="2935022" y="3264948"/>
                  <a:pt x="2923165" y="3241681"/>
                  <a:pt x="2907389" y="3223326"/>
                </a:cubicBezTo>
                <a:cubicBezTo>
                  <a:pt x="2891614" y="3204970"/>
                  <a:pt x="2871770" y="3191427"/>
                  <a:pt x="2847858" y="3182696"/>
                </a:cubicBezTo>
                <a:cubicBezTo>
                  <a:pt x="2823946" y="3173964"/>
                  <a:pt x="2787880" y="3169599"/>
                  <a:pt x="2739660" y="3169599"/>
                </a:cubicBezTo>
                <a:cubicBezTo>
                  <a:pt x="2689654" y="3169599"/>
                  <a:pt x="2649867" y="3176643"/>
                  <a:pt x="2620300" y="3190732"/>
                </a:cubicBezTo>
                <a:cubicBezTo>
                  <a:pt x="2582398" y="3208989"/>
                  <a:pt x="2553625" y="3235728"/>
                  <a:pt x="2533980" y="3270951"/>
                </a:cubicBezTo>
                <a:cubicBezTo>
                  <a:pt x="2514334" y="3306173"/>
                  <a:pt x="2504511" y="3347597"/>
                  <a:pt x="2504511" y="3395222"/>
                </a:cubicBezTo>
                <a:lnTo>
                  <a:pt x="2509028" y="3438144"/>
                </a:lnTo>
                <a:lnTo>
                  <a:pt x="2423549" y="3438144"/>
                </a:lnTo>
                <a:lnTo>
                  <a:pt x="2423549" y="3177040"/>
                </a:lnTo>
                <a:lnTo>
                  <a:pt x="2288413" y="3177040"/>
                </a:lnTo>
                <a:lnTo>
                  <a:pt x="2288413" y="3438144"/>
                </a:lnTo>
                <a:lnTo>
                  <a:pt x="2008319" y="3438144"/>
                </a:lnTo>
                <a:lnTo>
                  <a:pt x="2008319" y="3177040"/>
                </a:lnTo>
                <a:lnTo>
                  <a:pt x="1873480" y="3177040"/>
                </a:lnTo>
                <a:lnTo>
                  <a:pt x="1873480" y="3438144"/>
                </a:lnTo>
                <a:lnTo>
                  <a:pt x="1599934" y="3438144"/>
                </a:lnTo>
                <a:lnTo>
                  <a:pt x="1599934" y="3435108"/>
                </a:lnTo>
                <a:lnTo>
                  <a:pt x="1769003" y="3435108"/>
                </a:lnTo>
                <a:lnTo>
                  <a:pt x="1769003" y="3347002"/>
                </a:lnTo>
                <a:lnTo>
                  <a:pt x="1599934" y="3347002"/>
                </a:lnTo>
                <a:lnTo>
                  <a:pt x="1599934" y="3270802"/>
                </a:lnTo>
                <a:lnTo>
                  <a:pt x="1797876" y="3270802"/>
                </a:lnTo>
                <a:lnTo>
                  <a:pt x="1797876" y="3177040"/>
                </a:lnTo>
                <a:lnTo>
                  <a:pt x="1464500" y="3177040"/>
                </a:lnTo>
                <a:lnTo>
                  <a:pt x="1464500" y="3438144"/>
                </a:lnTo>
                <a:lnTo>
                  <a:pt x="0" y="3438144"/>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8" name="Freeform: Shape 77">
            <a:extLst>
              <a:ext uri="{FF2B5EF4-FFF2-40B4-BE49-F238E27FC236}">
                <a16:creationId xmlns:a16="http://schemas.microsoft.com/office/drawing/2014/main" id="{26A6F39A-284A-AE41-A657-3F920BF88502}"/>
              </a:ext>
            </a:extLst>
          </p:cNvPr>
          <p:cNvSpPr/>
          <p:nvPr/>
        </p:nvSpPr>
        <p:spPr>
          <a:xfrm>
            <a:off x="0" y="7013448"/>
            <a:ext cx="12210288" cy="3438144"/>
          </a:xfrm>
          <a:custGeom>
            <a:avLst/>
            <a:gdLst/>
            <a:ahLst/>
            <a:cxnLst/>
            <a:rect l="l" t="t" r="r" b="b"/>
            <a:pathLst>
              <a:path w="12192000" h="3438144">
                <a:moveTo>
                  <a:pt x="10465455" y="0"/>
                </a:moveTo>
                <a:lnTo>
                  <a:pt x="10466578" y="0"/>
                </a:lnTo>
                <a:lnTo>
                  <a:pt x="10466578" y="1650"/>
                </a:lnTo>
                <a:close/>
                <a:moveTo>
                  <a:pt x="9790754" y="0"/>
                </a:moveTo>
                <a:lnTo>
                  <a:pt x="9968421" y="0"/>
                </a:lnTo>
                <a:lnTo>
                  <a:pt x="9965027" y="35341"/>
                </a:lnTo>
                <a:cubicBezTo>
                  <a:pt x="9961059" y="52258"/>
                  <a:pt x="9955106" y="65429"/>
                  <a:pt x="9947168" y="74855"/>
                </a:cubicBezTo>
                <a:cubicBezTo>
                  <a:pt x="9931292" y="93706"/>
                  <a:pt x="9908869" y="103132"/>
                  <a:pt x="9879897" y="103132"/>
                </a:cubicBezTo>
                <a:cubicBezTo>
                  <a:pt x="9851719" y="103132"/>
                  <a:pt x="9829445" y="93508"/>
                  <a:pt x="9813073" y="74259"/>
                </a:cubicBezTo>
                <a:cubicBezTo>
                  <a:pt x="9804888" y="64635"/>
                  <a:pt x="9798749" y="51910"/>
                  <a:pt x="9794656" y="36085"/>
                </a:cubicBezTo>
                <a:close/>
                <a:moveTo>
                  <a:pt x="7940369" y="0"/>
                </a:moveTo>
                <a:lnTo>
                  <a:pt x="8070493" y="0"/>
                </a:lnTo>
                <a:lnTo>
                  <a:pt x="8069106" y="24737"/>
                </a:lnTo>
                <a:cubicBezTo>
                  <a:pt x="8067419" y="37362"/>
                  <a:pt x="8064889" y="47570"/>
                  <a:pt x="8061516" y="55358"/>
                </a:cubicBezTo>
                <a:cubicBezTo>
                  <a:pt x="8054769" y="70936"/>
                  <a:pt x="8045442" y="81850"/>
                  <a:pt x="8033536" y="88100"/>
                </a:cubicBezTo>
                <a:cubicBezTo>
                  <a:pt x="8021630" y="94351"/>
                  <a:pt x="8001587" y="97477"/>
                  <a:pt x="7973409" y="97477"/>
                </a:cubicBezTo>
                <a:lnTo>
                  <a:pt x="7940369" y="97477"/>
                </a:lnTo>
                <a:close/>
                <a:moveTo>
                  <a:pt x="2657418" y="0"/>
                </a:moveTo>
                <a:lnTo>
                  <a:pt x="2755793" y="0"/>
                </a:lnTo>
                <a:lnTo>
                  <a:pt x="2755793" y="38541"/>
                </a:lnTo>
                <a:lnTo>
                  <a:pt x="2845983" y="38541"/>
                </a:lnTo>
                <a:lnTo>
                  <a:pt x="2845983" y="79617"/>
                </a:lnTo>
                <a:cubicBezTo>
                  <a:pt x="2828322" y="90134"/>
                  <a:pt x="2812645" y="97576"/>
                  <a:pt x="2798953" y="101941"/>
                </a:cubicBezTo>
                <a:cubicBezTo>
                  <a:pt x="2785261" y="106307"/>
                  <a:pt x="2770874" y="108490"/>
                  <a:pt x="2755793" y="108490"/>
                </a:cubicBezTo>
                <a:cubicBezTo>
                  <a:pt x="2724043" y="108490"/>
                  <a:pt x="2699288" y="98370"/>
                  <a:pt x="2681528" y="78129"/>
                </a:cubicBezTo>
                <a:cubicBezTo>
                  <a:pt x="2672648" y="68009"/>
                  <a:pt x="2665988" y="54515"/>
                  <a:pt x="2661548" y="37648"/>
                </a:cubicBezTo>
                <a:close/>
                <a:moveTo>
                  <a:pt x="0" y="0"/>
                </a:moveTo>
                <a:lnTo>
                  <a:pt x="1479740" y="0"/>
                </a:lnTo>
                <a:lnTo>
                  <a:pt x="1479740" y="196596"/>
                </a:lnTo>
                <a:lnTo>
                  <a:pt x="1615174" y="196596"/>
                </a:lnTo>
                <a:lnTo>
                  <a:pt x="1615174" y="18300"/>
                </a:lnTo>
                <a:lnTo>
                  <a:pt x="1784243" y="18300"/>
                </a:lnTo>
                <a:lnTo>
                  <a:pt x="1784243" y="0"/>
                </a:lnTo>
                <a:lnTo>
                  <a:pt x="1888720" y="0"/>
                </a:lnTo>
                <a:lnTo>
                  <a:pt x="1888720" y="196596"/>
                </a:lnTo>
                <a:lnTo>
                  <a:pt x="2234002" y="196596"/>
                </a:lnTo>
                <a:lnTo>
                  <a:pt x="2234002" y="89142"/>
                </a:lnTo>
                <a:lnTo>
                  <a:pt x="2023559" y="89142"/>
                </a:lnTo>
                <a:lnTo>
                  <a:pt x="2023559" y="0"/>
                </a:lnTo>
                <a:lnTo>
                  <a:pt x="2303653" y="0"/>
                </a:lnTo>
                <a:lnTo>
                  <a:pt x="2303653" y="196596"/>
                </a:lnTo>
                <a:lnTo>
                  <a:pt x="2438789" y="196596"/>
                </a:lnTo>
                <a:lnTo>
                  <a:pt x="2438789" y="0"/>
                </a:lnTo>
                <a:lnTo>
                  <a:pt x="2522023" y="0"/>
                </a:lnTo>
                <a:lnTo>
                  <a:pt x="2526486" y="42410"/>
                </a:lnTo>
                <a:cubicBezTo>
                  <a:pt x="2530976" y="62452"/>
                  <a:pt x="2537710" y="81205"/>
                  <a:pt x="2546690" y="98667"/>
                </a:cubicBezTo>
                <a:cubicBezTo>
                  <a:pt x="2564648" y="133592"/>
                  <a:pt x="2589949" y="159885"/>
                  <a:pt x="2622592" y="177546"/>
                </a:cubicBezTo>
                <a:cubicBezTo>
                  <a:pt x="2655235" y="195207"/>
                  <a:pt x="2697452" y="204038"/>
                  <a:pt x="2749245" y="204038"/>
                </a:cubicBezTo>
                <a:cubicBezTo>
                  <a:pt x="2791313" y="204038"/>
                  <a:pt x="2827677" y="199126"/>
                  <a:pt x="2858336" y="189304"/>
                </a:cubicBezTo>
                <a:cubicBezTo>
                  <a:pt x="2888994" y="179481"/>
                  <a:pt x="2924267" y="160977"/>
                  <a:pt x="2964152" y="133791"/>
                </a:cubicBezTo>
                <a:lnTo>
                  <a:pt x="2964152" y="0"/>
                </a:lnTo>
                <a:lnTo>
                  <a:pt x="3041841" y="0"/>
                </a:lnTo>
                <a:lnTo>
                  <a:pt x="3041841" y="196596"/>
                </a:lnTo>
                <a:lnTo>
                  <a:pt x="3176679" y="196596"/>
                </a:lnTo>
                <a:lnTo>
                  <a:pt x="3176679" y="20086"/>
                </a:lnTo>
                <a:lnTo>
                  <a:pt x="3324019" y="20086"/>
                </a:lnTo>
                <a:lnTo>
                  <a:pt x="3324019" y="196596"/>
                </a:lnTo>
                <a:lnTo>
                  <a:pt x="3459452" y="196596"/>
                </a:lnTo>
                <a:lnTo>
                  <a:pt x="3459452" y="0"/>
                </a:lnTo>
                <a:lnTo>
                  <a:pt x="3652929" y="0"/>
                </a:lnTo>
                <a:lnTo>
                  <a:pt x="3652929" y="196596"/>
                </a:lnTo>
                <a:lnTo>
                  <a:pt x="3787767" y="196596"/>
                </a:lnTo>
                <a:lnTo>
                  <a:pt x="3787767" y="0"/>
                </a:lnTo>
                <a:lnTo>
                  <a:pt x="4183650" y="0"/>
                </a:lnTo>
                <a:lnTo>
                  <a:pt x="4183650" y="196596"/>
                </a:lnTo>
                <a:lnTo>
                  <a:pt x="4319083" y="196596"/>
                </a:lnTo>
                <a:lnTo>
                  <a:pt x="4319083" y="34671"/>
                </a:lnTo>
                <a:lnTo>
                  <a:pt x="4392902" y="34671"/>
                </a:lnTo>
                <a:cubicBezTo>
                  <a:pt x="4420088" y="34671"/>
                  <a:pt x="4443789" y="31571"/>
                  <a:pt x="4464005" y="25369"/>
                </a:cubicBezTo>
                <a:lnTo>
                  <a:pt x="4509636" y="0"/>
                </a:lnTo>
                <a:lnTo>
                  <a:pt x="4624181" y="0"/>
                </a:lnTo>
                <a:lnTo>
                  <a:pt x="4624181" y="196596"/>
                </a:lnTo>
                <a:lnTo>
                  <a:pt x="4759615" y="196596"/>
                </a:lnTo>
                <a:lnTo>
                  <a:pt x="4759615" y="19491"/>
                </a:lnTo>
                <a:lnTo>
                  <a:pt x="4771522" y="19491"/>
                </a:lnTo>
                <a:cubicBezTo>
                  <a:pt x="4783824" y="19491"/>
                  <a:pt x="4794837" y="22864"/>
                  <a:pt x="4804561" y="29611"/>
                </a:cubicBezTo>
                <a:cubicBezTo>
                  <a:pt x="4811704" y="34770"/>
                  <a:pt x="4819841" y="45982"/>
                  <a:pt x="4828969" y="63246"/>
                </a:cubicBezTo>
                <a:lnTo>
                  <a:pt x="4901043" y="196596"/>
                </a:lnTo>
                <a:lnTo>
                  <a:pt x="5053402" y="196596"/>
                </a:lnTo>
                <a:lnTo>
                  <a:pt x="4988103" y="70153"/>
                </a:lnTo>
                <a:cubicBezTo>
                  <a:pt x="4984931" y="63796"/>
                  <a:pt x="4978635" y="54759"/>
                  <a:pt x="4969216" y="43040"/>
                </a:cubicBezTo>
                <a:cubicBezTo>
                  <a:pt x="4959797" y="31322"/>
                  <a:pt x="4952607" y="23675"/>
                  <a:pt x="4947650" y="20100"/>
                </a:cubicBezTo>
                <a:cubicBezTo>
                  <a:pt x="4940311" y="14739"/>
                  <a:pt x="4928611" y="9377"/>
                  <a:pt x="4912551" y="4013"/>
                </a:cubicBezTo>
                <a:lnTo>
                  <a:pt x="4923557" y="0"/>
                </a:lnTo>
                <a:lnTo>
                  <a:pt x="5104003" y="0"/>
                </a:lnTo>
                <a:lnTo>
                  <a:pt x="5104003" y="196596"/>
                </a:lnTo>
                <a:lnTo>
                  <a:pt x="5239139" y="196596"/>
                </a:lnTo>
                <a:lnTo>
                  <a:pt x="5239139" y="0"/>
                </a:lnTo>
                <a:lnTo>
                  <a:pt x="5323500" y="0"/>
                </a:lnTo>
                <a:lnTo>
                  <a:pt x="5329180" y="51293"/>
                </a:lnTo>
                <a:cubicBezTo>
                  <a:pt x="5334637" y="73503"/>
                  <a:pt x="5342823" y="93285"/>
                  <a:pt x="5353737" y="110636"/>
                </a:cubicBezTo>
                <a:cubicBezTo>
                  <a:pt x="5375565" y="145340"/>
                  <a:pt x="5401511" y="169582"/>
                  <a:pt x="5431574" y="183364"/>
                </a:cubicBezTo>
                <a:cubicBezTo>
                  <a:pt x="5461637" y="197147"/>
                  <a:pt x="5500382" y="204038"/>
                  <a:pt x="5547809" y="204038"/>
                </a:cubicBezTo>
                <a:cubicBezTo>
                  <a:pt x="5586901" y="204038"/>
                  <a:pt x="5619097" y="198382"/>
                  <a:pt x="5644398" y="187071"/>
                </a:cubicBezTo>
                <a:cubicBezTo>
                  <a:pt x="5669699" y="175760"/>
                  <a:pt x="5690882" y="158992"/>
                  <a:pt x="5707948" y="136767"/>
                </a:cubicBezTo>
                <a:cubicBezTo>
                  <a:pt x="5725013" y="114542"/>
                  <a:pt x="5737515" y="86860"/>
                  <a:pt x="5745453" y="53721"/>
                </a:cubicBezTo>
                <a:lnTo>
                  <a:pt x="5627283" y="18002"/>
                </a:lnTo>
                <a:cubicBezTo>
                  <a:pt x="5621330" y="45585"/>
                  <a:pt x="5611755" y="66620"/>
                  <a:pt x="5598559" y="81106"/>
                </a:cubicBezTo>
                <a:cubicBezTo>
                  <a:pt x="5585363" y="95591"/>
                  <a:pt x="5565867" y="102834"/>
                  <a:pt x="5540069" y="102834"/>
                </a:cubicBezTo>
                <a:cubicBezTo>
                  <a:pt x="5513479" y="102834"/>
                  <a:pt x="5492842" y="93866"/>
                  <a:pt x="5478158" y="75929"/>
                </a:cubicBezTo>
                <a:cubicBezTo>
                  <a:pt x="5470815" y="66961"/>
                  <a:pt x="5465308" y="54189"/>
                  <a:pt x="5461637" y="37614"/>
                </a:cubicBezTo>
                <a:lnTo>
                  <a:pt x="5458249" y="0"/>
                </a:lnTo>
                <a:lnTo>
                  <a:pt x="5812723" y="0"/>
                </a:lnTo>
                <a:lnTo>
                  <a:pt x="5812723" y="196596"/>
                </a:lnTo>
                <a:lnTo>
                  <a:pt x="6180626" y="196596"/>
                </a:lnTo>
                <a:lnTo>
                  <a:pt x="6180626" y="97774"/>
                </a:lnTo>
                <a:lnTo>
                  <a:pt x="5947859" y="97774"/>
                </a:lnTo>
                <a:lnTo>
                  <a:pt x="5947859" y="11752"/>
                </a:lnTo>
                <a:lnTo>
                  <a:pt x="6157706" y="11752"/>
                </a:lnTo>
                <a:lnTo>
                  <a:pt x="6157706" y="0"/>
                </a:lnTo>
                <a:lnTo>
                  <a:pt x="6450600" y="0"/>
                </a:lnTo>
                <a:lnTo>
                  <a:pt x="6450600" y="196596"/>
                </a:lnTo>
                <a:lnTo>
                  <a:pt x="6586034" y="196596"/>
                </a:lnTo>
                <a:lnTo>
                  <a:pt x="6586034" y="34671"/>
                </a:lnTo>
                <a:lnTo>
                  <a:pt x="6659852" y="34671"/>
                </a:lnTo>
                <a:cubicBezTo>
                  <a:pt x="6687038" y="34671"/>
                  <a:pt x="6710739" y="31571"/>
                  <a:pt x="6730955" y="25369"/>
                </a:cubicBezTo>
                <a:lnTo>
                  <a:pt x="6776586" y="0"/>
                </a:lnTo>
                <a:lnTo>
                  <a:pt x="6891131" y="0"/>
                </a:lnTo>
                <a:lnTo>
                  <a:pt x="6891131" y="196596"/>
                </a:lnTo>
                <a:lnTo>
                  <a:pt x="7026565" y="196596"/>
                </a:lnTo>
                <a:lnTo>
                  <a:pt x="7026565" y="19491"/>
                </a:lnTo>
                <a:lnTo>
                  <a:pt x="7038471" y="19491"/>
                </a:lnTo>
                <a:cubicBezTo>
                  <a:pt x="7050774" y="19491"/>
                  <a:pt x="7061788" y="22864"/>
                  <a:pt x="7071511" y="29611"/>
                </a:cubicBezTo>
                <a:cubicBezTo>
                  <a:pt x="7078655" y="34770"/>
                  <a:pt x="7086791" y="45982"/>
                  <a:pt x="7095919" y="63246"/>
                </a:cubicBezTo>
                <a:lnTo>
                  <a:pt x="7167993" y="196596"/>
                </a:lnTo>
                <a:lnTo>
                  <a:pt x="7320351" y="196596"/>
                </a:lnTo>
                <a:lnTo>
                  <a:pt x="7255053" y="70153"/>
                </a:lnTo>
                <a:cubicBezTo>
                  <a:pt x="7251881" y="63796"/>
                  <a:pt x="7245586" y="54759"/>
                  <a:pt x="7236166" y="43040"/>
                </a:cubicBezTo>
                <a:cubicBezTo>
                  <a:pt x="7226746" y="31322"/>
                  <a:pt x="7219558" y="23675"/>
                  <a:pt x="7214600" y="20100"/>
                </a:cubicBezTo>
                <a:cubicBezTo>
                  <a:pt x="7207261" y="14739"/>
                  <a:pt x="7195561" y="9377"/>
                  <a:pt x="7179500" y="4013"/>
                </a:cubicBezTo>
                <a:lnTo>
                  <a:pt x="7190506" y="0"/>
                </a:lnTo>
                <a:lnTo>
                  <a:pt x="7365298" y="0"/>
                </a:lnTo>
                <a:lnTo>
                  <a:pt x="7365298" y="196596"/>
                </a:lnTo>
                <a:lnTo>
                  <a:pt x="7733201" y="196596"/>
                </a:lnTo>
                <a:lnTo>
                  <a:pt x="7733201" y="97774"/>
                </a:lnTo>
                <a:lnTo>
                  <a:pt x="7500434" y="97774"/>
                </a:lnTo>
                <a:lnTo>
                  <a:pt x="7500434" y="11752"/>
                </a:lnTo>
                <a:lnTo>
                  <a:pt x="7710281" y="11752"/>
                </a:lnTo>
                <a:lnTo>
                  <a:pt x="7710281" y="0"/>
                </a:lnTo>
                <a:lnTo>
                  <a:pt x="7805531" y="0"/>
                </a:lnTo>
                <a:lnTo>
                  <a:pt x="7805531" y="196596"/>
                </a:lnTo>
                <a:lnTo>
                  <a:pt x="8005854" y="196596"/>
                </a:lnTo>
                <a:cubicBezTo>
                  <a:pt x="8029865" y="196596"/>
                  <a:pt x="8056654" y="192627"/>
                  <a:pt x="8086221" y="184690"/>
                </a:cubicBezTo>
                <a:cubicBezTo>
                  <a:pt x="8107850" y="178935"/>
                  <a:pt x="8128091" y="167376"/>
                  <a:pt x="8146943" y="150013"/>
                </a:cubicBezTo>
                <a:cubicBezTo>
                  <a:pt x="8165795" y="132650"/>
                  <a:pt x="8180529" y="111119"/>
                  <a:pt x="8191145" y="85422"/>
                </a:cubicBezTo>
                <a:cubicBezTo>
                  <a:pt x="8196453" y="72573"/>
                  <a:pt x="8200434" y="57107"/>
                  <a:pt x="8203088" y="39024"/>
                </a:cubicBezTo>
                <a:lnTo>
                  <a:pt x="8205590" y="0"/>
                </a:lnTo>
                <a:lnTo>
                  <a:pt x="8285353" y="0"/>
                </a:lnTo>
                <a:lnTo>
                  <a:pt x="8285353" y="196596"/>
                </a:lnTo>
                <a:lnTo>
                  <a:pt x="8420488" y="196596"/>
                </a:lnTo>
                <a:lnTo>
                  <a:pt x="8420488" y="0"/>
                </a:lnTo>
                <a:lnTo>
                  <a:pt x="8504850" y="0"/>
                </a:lnTo>
                <a:lnTo>
                  <a:pt x="8510530" y="51293"/>
                </a:lnTo>
                <a:cubicBezTo>
                  <a:pt x="8515987" y="73503"/>
                  <a:pt x="8524172" y="93285"/>
                  <a:pt x="8535086" y="110636"/>
                </a:cubicBezTo>
                <a:cubicBezTo>
                  <a:pt x="8556914" y="145340"/>
                  <a:pt x="8582860" y="169582"/>
                  <a:pt x="8612924" y="183364"/>
                </a:cubicBezTo>
                <a:cubicBezTo>
                  <a:pt x="8642987" y="197147"/>
                  <a:pt x="8681732" y="204038"/>
                  <a:pt x="8729158" y="204038"/>
                </a:cubicBezTo>
                <a:cubicBezTo>
                  <a:pt x="8768250" y="204038"/>
                  <a:pt x="8800447" y="198382"/>
                  <a:pt x="8825748" y="187071"/>
                </a:cubicBezTo>
                <a:cubicBezTo>
                  <a:pt x="8851048" y="175760"/>
                  <a:pt x="8872232" y="158992"/>
                  <a:pt x="8889298" y="136767"/>
                </a:cubicBezTo>
                <a:cubicBezTo>
                  <a:pt x="8906363" y="114542"/>
                  <a:pt x="8918864" y="86860"/>
                  <a:pt x="8926802" y="53721"/>
                </a:cubicBezTo>
                <a:lnTo>
                  <a:pt x="8808632" y="18002"/>
                </a:lnTo>
                <a:cubicBezTo>
                  <a:pt x="8802680" y="45585"/>
                  <a:pt x="8793105" y="66620"/>
                  <a:pt x="8779908" y="81106"/>
                </a:cubicBezTo>
                <a:cubicBezTo>
                  <a:pt x="8766712" y="95591"/>
                  <a:pt x="8747216" y="102834"/>
                  <a:pt x="8721419" y="102834"/>
                </a:cubicBezTo>
                <a:cubicBezTo>
                  <a:pt x="8694828" y="102834"/>
                  <a:pt x="8674192" y="93866"/>
                  <a:pt x="8659506" y="75929"/>
                </a:cubicBezTo>
                <a:cubicBezTo>
                  <a:pt x="8652164" y="66961"/>
                  <a:pt x="8646658" y="54189"/>
                  <a:pt x="8642987" y="37614"/>
                </a:cubicBezTo>
                <a:lnTo>
                  <a:pt x="8639599" y="0"/>
                </a:lnTo>
                <a:lnTo>
                  <a:pt x="9101228" y="0"/>
                </a:lnTo>
                <a:lnTo>
                  <a:pt x="9101228" y="196596"/>
                </a:lnTo>
                <a:lnTo>
                  <a:pt x="9236067" y="196596"/>
                </a:lnTo>
                <a:lnTo>
                  <a:pt x="9236067" y="0"/>
                </a:lnTo>
                <a:lnTo>
                  <a:pt x="9437878" y="0"/>
                </a:lnTo>
                <a:lnTo>
                  <a:pt x="9437878" y="196596"/>
                </a:lnTo>
                <a:lnTo>
                  <a:pt x="9573014" y="196596"/>
                </a:lnTo>
                <a:lnTo>
                  <a:pt x="9573014" y="0"/>
                </a:lnTo>
                <a:lnTo>
                  <a:pt x="9655961" y="0"/>
                </a:lnTo>
                <a:lnTo>
                  <a:pt x="9661194" y="48810"/>
                </a:lnTo>
                <a:cubicBezTo>
                  <a:pt x="9666205" y="70043"/>
                  <a:pt x="9673720" y="89142"/>
                  <a:pt x="9683742" y="106109"/>
                </a:cubicBezTo>
                <a:cubicBezTo>
                  <a:pt x="9703784" y="140041"/>
                  <a:pt x="9729928" y="164846"/>
                  <a:pt x="9762174" y="180523"/>
                </a:cubicBezTo>
                <a:cubicBezTo>
                  <a:pt x="9794421" y="196199"/>
                  <a:pt x="9835149" y="204038"/>
                  <a:pt x="9884362" y="204038"/>
                </a:cubicBezTo>
                <a:cubicBezTo>
                  <a:pt x="9932781" y="204038"/>
                  <a:pt x="9973213" y="194959"/>
                  <a:pt x="10005657" y="176802"/>
                </a:cubicBezTo>
                <a:cubicBezTo>
                  <a:pt x="10038102" y="158645"/>
                  <a:pt x="10062906" y="133245"/>
                  <a:pt x="10080071" y="100602"/>
                </a:cubicBezTo>
                <a:cubicBezTo>
                  <a:pt x="10088653" y="84281"/>
                  <a:pt x="10095090" y="65665"/>
                  <a:pt x="10099381" y="44754"/>
                </a:cubicBezTo>
                <a:lnTo>
                  <a:pt x="10103519" y="0"/>
                </a:lnTo>
                <a:lnTo>
                  <a:pt x="10176363" y="0"/>
                </a:lnTo>
                <a:lnTo>
                  <a:pt x="10176363" y="196596"/>
                </a:lnTo>
                <a:lnTo>
                  <a:pt x="10303165" y="196596"/>
                </a:lnTo>
                <a:lnTo>
                  <a:pt x="10303165" y="0"/>
                </a:lnTo>
                <a:lnTo>
                  <a:pt x="10332492" y="0"/>
                </a:lnTo>
                <a:lnTo>
                  <a:pt x="10466578" y="196596"/>
                </a:lnTo>
                <a:lnTo>
                  <a:pt x="10593677" y="196596"/>
                </a:lnTo>
                <a:lnTo>
                  <a:pt x="10593677" y="0"/>
                </a:lnTo>
                <a:lnTo>
                  <a:pt x="12192000" y="0"/>
                </a:lnTo>
                <a:lnTo>
                  <a:pt x="12192000" y="3438144"/>
                </a:lnTo>
                <a:lnTo>
                  <a:pt x="0" y="3438144"/>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181962268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3AA1F-FE47-2230-7D43-858D018457C1}"/>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3F62A51-B212-9031-00A6-99313615663F}"/>
              </a:ext>
            </a:extLst>
          </p:cNvPr>
          <p:cNvSpPr/>
          <p:nvPr/>
        </p:nvSpPr>
        <p:spPr>
          <a:xfrm>
            <a:off x="219456" y="155448"/>
            <a:ext cx="11841480" cy="6473952"/>
          </a:xfrm>
          <a:prstGeom prst="roundRect">
            <a:avLst>
              <a:gd name="adj" fmla="val 3673"/>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A78763D2-7342-428B-F213-C20E376BF988}"/>
              </a:ext>
            </a:extLst>
          </p:cNvPr>
          <p:cNvSpPr/>
          <p:nvPr/>
        </p:nvSpPr>
        <p:spPr>
          <a:xfrm>
            <a:off x="804672" y="5733288"/>
            <a:ext cx="10497312" cy="475488"/>
          </a:xfrm>
          <a:prstGeom prst="roundRect">
            <a:avLst>
              <a:gd name="adj" fmla="val 50000"/>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23EE1127-3396-49DB-C617-1B728CF5EF3E}"/>
              </a:ext>
            </a:extLst>
          </p:cNvPr>
          <p:cNvSpPr/>
          <p:nvPr/>
        </p:nvSpPr>
        <p:spPr>
          <a:xfrm>
            <a:off x="8677656" y="5742432"/>
            <a:ext cx="2587752" cy="454152"/>
          </a:xfrm>
          <a:prstGeom prst="roundRect">
            <a:avLst>
              <a:gd name="adj" fmla="val 50000"/>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49626619-70F6-657D-018F-6722BE412FD5}"/>
              </a:ext>
            </a:extLst>
          </p:cNvPr>
          <p:cNvSpPr txBox="1"/>
          <p:nvPr/>
        </p:nvSpPr>
        <p:spPr>
          <a:xfrm>
            <a:off x="1252728" y="5779008"/>
            <a:ext cx="2157984" cy="400110"/>
          </a:xfrm>
          <a:prstGeom prst="rect">
            <a:avLst/>
          </a:prstGeom>
          <a:noFill/>
        </p:spPr>
        <p:txBody>
          <a:bodyPr wrap="square" rtlCol="0">
            <a:spAutoFit/>
          </a:bodyPr>
          <a:lstStyle/>
          <a:p>
            <a:r>
              <a:rPr lang="en-IN" sz="2000" dirty="0">
                <a:solidFill>
                  <a:schemeClr val="tx1">
                    <a:lumMod val="65000"/>
                    <a:lumOff val="35000"/>
                  </a:schemeClr>
                </a:solidFill>
                <a:latin typeface="Arial Black" panose="020B0A04020102020204" pitchFamily="34" charset="0"/>
              </a:rPr>
              <a:t>INSIGHTS</a:t>
            </a:r>
          </a:p>
        </p:txBody>
      </p:sp>
      <p:sp>
        <p:nvSpPr>
          <p:cNvPr id="10" name="TextBox 9">
            <a:extLst>
              <a:ext uri="{FF2B5EF4-FFF2-40B4-BE49-F238E27FC236}">
                <a16:creationId xmlns:a16="http://schemas.microsoft.com/office/drawing/2014/main" id="{65032D69-C7F6-180C-8DFF-F5AC0EEE5DB5}"/>
              </a:ext>
            </a:extLst>
          </p:cNvPr>
          <p:cNvSpPr txBox="1"/>
          <p:nvPr/>
        </p:nvSpPr>
        <p:spPr>
          <a:xfrm>
            <a:off x="4514088" y="5775960"/>
            <a:ext cx="3166872" cy="830997"/>
          </a:xfrm>
          <a:prstGeom prst="rect">
            <a:avLst/>
          </a:prstGeom>
          <a:noFill/>
        </p:spPr>
        <p:txBody>
          <a:bodyPr wrap="square" rtlCol="0">
            <a:spAutoFit/>
          </a:bodyPr>
          <a:lstStyle/>
          <a:p>
            <a:pPr algn="ctr"/>
            <a:r>
              <a:rPr lang="en-IN" sz="2000" b="1" dirty="0">
                <a:solidFill>
                  <a:schemeClr val="tx1">
                    <a:lumMod val="65000"/>
                    <a:lumOff val="35000"/>
                  </a:schemeClr>
                </a:solidFill>
                <a:latin typeface="Arial Black" panose="020B0A04020102020204" pitchFamily="34" charset="0"/>
              </a:rPr>
              <a:t>RECOMMENDATIONS</a:t>
            </a:r>
          </a:p>
          <a:p>
            <a:pPr algn="ctr"/>
            <a:endParaRPr lang="en-IN" sz="2800" dirty="0">
              <a:solidFill>
                <a:schemeClr val="tx1">
                  <a:lumMod val="65000"/>
                  <a:lumOff val="35000"/>
                </a:schemeClr>
              </a:solidFill>
              <a:latin typeface="Arial Black" panose="020B0A04020102020204" pitchFamily="34" charset="0"/>
            </a:endParaRPr>
          </a:p>
        </p:txBody>
      </p:sp>
      <p:sp>
        <p:nvSpPr>
          <p:cNvPr id="2" name="TextBox 1">
            <a:extLst>
              <a:ext uri="{FF2B5EF4-FFF2-40B4-BE49-F238E27FC236}">
                <a16:creationId xmlns:a16="http://schemas.microsoft.com/office/drawing/2014/main" id="{7718B937-BBDB-9DB3-05B5-EC081D4809EA}"/>
              </a:ext>
            </a:extLst>
          </p:cNvPr>
          <p:cNvSpPr txBox="1"/>
          <p:nvPr/>
        </p:nvSpPr>
        <p:spPr>
          <a:xfrm>
            <a:off x="8903208" y="5766816"/>
            <a:ext cx="2170176" cy="400110"/>
          </a:xfrm>
          <a:prstGeom prst="rect">
            <a:avLst/>
          </a:prstGeom>
          <a:noFill/>
        </p:spPr>
        <p:txBody>
          <a:bodyPr wrap="square" rtlCol="0">
            <a:spAutoFit/>
          </a:bodyPr>
          <a:lstStyle/>
          <a:p>
            <a:r>
              <a:rPr lang="en-IN" sz="2000" dirty="0">
                <a:latin typeface="Arial Black" panose="020B0A04020102020204" pitchFamily="34" charset="0"/>
              </a:rPr>
              <a:t>CONCLUSION</a:t>
            </a:r>
          </a:p>
        </p:txBody>
      </p:sp>
      <p:sp>
        <p:nvSpPr>
          <p:cNvPr id="3" name="TextBox 2">
            <a:extLst>
              <a:ext uri="{FF2B5EF4-FFF2-40B4-BE49-F238E27FC236}">
                <a16:creationId xmlns:a16="http://schemas.microsoft.com/office/drawing/2014/main" id="{9F9BEB27-638F-C883-8E86-AD2636BBD79C}"/>
              </a:ext>
            </a:extLst>
          </p:cNvPr>
          <p:cNvSpPr txBox="1"/>
          <p:nvPr/>
        </p:nvSpPr>
        <p:spPr>
          <a:xfrm>
            <a:off x="1280160" y="1316737"/>
            <a:ext cx="9912096" cy="3754874"/>
          </a:xfrm>
          <a:prstGeom prst="rect">
            <a:avLst/>
          </a:prstGeom>
          <a:noFill/>
        </p:spPr>
        <p:txBody>
          <a:bodyPr wrap="square" rtlCol="0">
            <a:spAutoFit/>
          </a:bodyPr>
          <a:lstStyle/>
          <a:p>
            <a:pPr marL="285750" indent="-285750">
              <a:buFont typeface="Wingdings" panose="05000000000000000000" pitchFamily="2" charset="2"/>
              <a:buChar char="§"/>
            </a:pPr>
            <a:r>
              <a:rPr lang="en-US" sz="1400" b="1" spc="50" dirty="0">
                <a:ln w="0"/>
                <a:solidFill>
                  <a:srgbClr val="FFFF00"/>
                </a:solidFill>
                <a:effectLst>
                  <a:innerShdw blurRad="63500" dist="50800" dir="13500000">
                    <a:srgbClr val="000000">
                      <a:alpha val="50000"/>
                    </a:srgbClr>
                  </a:innerShdw>
                </a:effectLst>
              </a:rPr>
              <a:t>Clear Market Segmentation : </a:t>
            </a:r>
            <a:r>
              <a:rPr lang="en-US" sz="1400" b="1" spc="50" dirty="0">
                <a:ln w="0"/>
                <a:solidFill>
                  <a:schemeClr val="bg2"/>
                </a:solidFill>
                <a:effectLst>
                  <a:innerShdw blurRad="63500" dist="50800" dir="13500000">
                    <a:srgbClr val="000000">
                      <a:alpha val="50000"/>
                    </a:srgbClr>
                  </a:innerShdw>
                </a:effectLst>
              </a:rPr>
              <a:t>The Indian flight market exhibits distinct pricing tiers with budget carriers (₹4,300-5,700) offering 40%+ savings versus premium carriers (₹11,600-58,359), indicating strong market differentiation based on service tier and airline positioning.</a:t>
            </a:r>
          </a:p>
          <a:p>
            <a:endParaRPr lang="en-US" sz="1400" b="1" spc="50" dirty="0">
              <a:ln w="0"/>
              <a:solidFill>
                <a:schemeClr val="bg2"/>
              </a:solidFill>
              <a:effectLst>
                <a:innerShdw blurRad="63500" dist="50800" dir="13500000">
                  <a:srgbClr val="000000">
                    <a:alpha val="50000"/>
                  </a:srgbClr>
                </a:innerShdw>
              </a:effectLst>
            </a:endParaRPr>
          </a:p>
          <a:p>
            <a:pPr marL="285750" indent="-285750">
              <a:buFont typeface="Wingdings" panose="05000000000000000000" pitchFamily="2" charset="2"/>
              <a:buChar char="§"/>
            </a:pPr>
            <a:r>
              <a:rPr lang="en-US" sz="1400" b="1" spc="50" dirty="0">
                <a:ln w="0"/>
                <a:solidFill>
                  <a:srgbClr val="FFFF00"/>
                </a:solidFill>
                <a:effectLst>
                  <a:innerShdw blurRad="63500" dist="50800" dir="13500000">
                    <a:srgbClr val="000000">
                      <a:alpha val="50000"/>
                    </a:srgbClr>
                  </a:innerShdw>
                </a:effectLst>
              </a:rPr>
              <a:t>Route-Driven Demand  : </a:t>
            </a:r>
            <a:r>
              <a:rPr lang="en-US" sz="1400" b="1" spc="50" dirty="0">
                <a:ln w="0"/>
                <a:solidFill>
                  <a:schemeClr val="bg2"/>
                </a:solidFill>
                <a:effectLst>
                  <a:innerShdw blurRad="63500" dist="50800" dir="13500000">
                    <a:srgbClr val="000000">
                      <a:alpha val="50000"/>
                    </a:srgbClr>
                  </a:innerShdw>
                </a:effectLst>
              </a:rPr>
              <a:t>Delhi-Cochin's dominance with 41.5% of flights demonstrates a highly concentrated market where specific routes command premium volumes, suggesting strategic importance for revenue management and capacity planning.</a:t>
            </a:r>
          </a:p>
          <a:p>
            <a:endParaRPr lang="en-US" sz="1400" b="1" spc="50" dirty="0">
              <a:ln w="0"/>
              <a:solidFill>
                <a:schemeClr val="bg2"/>
              </a:solidFill>
              <a:effectLst>
                <a:innerShdw blurRad="63500" dist="50800" dir="13500000">
                  <a:srgbClr val="000000">
                    <a:alpha val="50000"/>
                  </a:srgbClr>
                </a:innerShdw>
              </a:effectLst>
            </a:endParaRPr>
          </a:p>
          <a:p>
            <a:pPr marL="285750" indent="-285750">
              <a:buFont typeface="Wingdings" panose="05000000000000000000" pitchFamily="2" charset="2"/>
              <a:buChar char="§"/>
            </a:pPr>
            <a:r>
              <a:rPr lang="en-US" sz="1400" b="1" spc="50" dirty="0">
                <a:ln w="0"/>
                <a:solidFill>
                  <a:srgbClr val="FFFF00"/>
                </a:solidFill>
                <a:effectLst>
                  <a:innerShdw blurRad="63500" dist="50800" dir="13500000">
                    <a:srgbClr val="000000">
                      <a:alpha val="50000"/>
                    </a:srgbClr>
                  </a:innerShdw>
                </a:effectLst>
              </a:rPr>
              <a:t>Temporal Pricing Advantage : </a:t>
            </a:r>
            <a:r>
              <a:rPr lang="en-US" sz="1400" b="1" spc="50" dirty="0">
                <a:ln w="0"/>
                <a:solidFill>
                  <a:schemeClr val="bg2"/>
                </a:solidFill>
                <a:effectLst>
                  <a:innerShdw blurRad="63500" dist="50800" dir="13500000">
                    <a:srgbClr val="000000">
                      <a:alpha val="50000"/>
                    </a:srgbClr>
                  </a:innerShdw>
                </a:effectLst>
              </a:rPr>
              <a:t>Morning departures are 15% cheaper (₹8,380) compared to evening flights (₹9,823), presenting clear arbitrage opportunities for price-sensitive travelers and dynamic pricing strategies for airlines.</a:t>
            </a:r>
          </a:p>
          <a:p>
            <a:endParaRPr lang="en-US" sz="1400" b="1" spc="50" dirty="0">
              <a:ln w="0"/>
              <a:solidFill>
                <a:schemeClr val="bg2"/>
              </a:solidFill>
              <a:effectLst>
                <a:innerShdw blurRad="63500" dist="50800" dir="13500000">
                  <a:srgbClr val="000000">
                    <a:alpha val="50000"/>
                  </a:srgbClr>
                </a:innerShdw>
              </a:effectLst>
            </a:endParaRPr>
          </a:p>
          <a:p>
            <a:pPr marL="285750" indent="-285750">
              <a:buFont typeface="Wingdings" panose="05000000000000000000" pitchFamily="2" charset="2"/>
              <a:buChar char="§"/>
            </a:pPr>
            <a:r>
              <a:rPr lang="en-US" sz="1400" b="1" spc="50" dirty="0">
                <a:ln w="0"/>
                <a:solidFill>
                  <a:srgbClr val="FFFF00"/>
                </a:solidFill>
                <a:effectLst>
                  <a:innerShdw blurRad="63500" dist="50800" dir="13500000">
                    <a:srgbClr val="000000">
                      <a:alpha val="50000"/>
                    </a:srgbClr>
                  </a:innerShdw>
                </a:effectLst>
              </a:rPr>
              <a:t>Minimal Connectivity Premium: </a:t>
            </a:r>
            <a:r>
              <a:rPr lang="en-US" sz="1400" b="1" spc="50" dirty="0">
                <a:ln w="0"/>
                <a:solidFill>
                  <a:schemeClr val="bg2"/>
                </a:solidFill>
                <a:effectLst>
                  <a:innerShdw blurRad="63500" dist="50800" dir="13500000">
                    <a:srgbClr val="000000">
                      <a:alpha val="50000"/>
                    </a:srgbClr>
                  </a:innerShdw>
                </a:effectLst>
              </a:rPr>
              <a:t>Direct flights cost only 8% more than multi-stop options, challenging the assumption that convenience commands high premiums and making connecting flights viable for budget optimization.</a:t>
            </a:r>
          </a:p>
          <a:p>
            <a:endParaRPr lang="en-US" sz="1400" b="1" spc="50" dirty="0">
              <a:ln w="0"/>
              <a:solidFill>
                <a:schemeClr val="bg2"/>
              </a:solidFill>
              <a:effectLst>
                <a:innerShdw blurRad="63500" dist="50800" dir="13500000">
                  <a:srgbClr val="000000">
                    <a:alpha val="50000"/>
                  </a:srgbClr>
                </a:innerShdw>
              </a:effectLst>
            </a:endParaRPr>
          </a:p>
          <a:p>
            <a:pPr marL="285750" indent="-285750">
              <a:buFont typeface="Wingdings" panose="05000000000000000000" pitchFamily="2" charset="2"/>
              <a:buChar char="§"/>
            </a:pPr>
            <a:r>
              <a:rPr lang="en-US" sz="1400" b="1" spc="50" dirty="0">
                <a:ln w="0"/>
                <a:solidFill>
                  <a:srgbClr val="FFFF00"/>
                </a:solidFill>
                <a:effectLst>
                  <a:innerShdw blurRad="63500" dist="50800" dir="13500000">
                    <a:srgbClr val="000000">
                      <a:alpha val="50000"/>
                    </a:srgbClr>
                  </a:innerShdw>
                </a:effectLst>
              </a:rPr>
              <a:t>ML-Ready Data Patterns: </a:t>
            </a:r>
            <a:r>
              <a:rPr lang="en-US" sz="1400" b="1" spc="50" dirty="0">
                <a:ln w="0"/>
                <a:solidFill>
                  <a:schemeClr val="bg2"/>
                </a:solidFill>
                <a:effectLst>
                  <a:innerShdw blurRad="63500" dist="50800" dir="13500000">
                    <a:srgbClr val="000000">
                      <a:alpha val="50000"/>
                    </a:srgbClr>
                  </a:innerShdw>
                </a:effectLst>
              </a:rPr>
              <a:t>The dataset exhibits strong predictive signals across airline type, departure timing, route selection, and number of stops, making it ideal for building machine learning models for revenue forecasting, demand prediction, and personalized pricing strategies in the aviation industry.</a:t>
            </a:r>
          </a:p>
        </p:txBody>
      </p:sp>
      <p:sp>
        <p:nvSpPr>
          <p:cNvPr id="8" name="TextBox 7">
            <a:extLst>
              <a:ext uri="{FF2B5EF4-FFF2-40B4-BE49-F238E27FC236}">
                <a16:creationId xmlns:a16="http://schemas.microsoft.com/office/drawing/2014/main" id="{A219A3C7-8A10-0BF8-A40F-DB81F5A23F74}"/>
              </a:ext>
            </a:extLst>
          </p:cNvPr>
          <p:cNvSpPr txBox="1"/>
          <p:nvPr/>
        </p:nvSpPr>
        <p:spPr>
          <a:xfrm>
            <a:off x="4593336" y="441960"/>
            <a:ext cx="3270504" cy="400110"/>
          </a:xfrm>
          <a:prstGeom prst="rect">
            <a:avLst/>
          </a:prstGeom>
          <a:noFill/>
        </p:spPr>
        <p:txBody>
          <a:bodyPr wrap="square" rtlCol="0">
            <a:spAutoFit/>
          </a:bodyPr>
          <a:lstStyle/>
          <a:p>
            <a:r>
              <a:rPr lang="en-IN" sz="2000" dirty="0">
                <a:solidFill>
                  <a:srgbClr val="FFFF00"/>
                </a:solidFill>
                <a:latin typeface="Arial Black" panose="020B0A04020102020204" pitchFamily="34" charset="0"/>
              </a:rPr>
              <a:t>FINAL CONCLUSION</a:t>
            </a:r>
          </a:p>
        </p:txBody>
      </p:sp>
    </p:spTree>
    <p:extLst>
      <p:ext uri="{BB962C8B-B14F-4D97-AF65-F5344CB8AC3E}">
        <p14:creationId xmlns:p14="http://schemas.microsoft.com/office/powerpoint/2010/main" val="249593272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81EA6A66-FFC4-3ADB-8043-59557150B66E}"/>
                  </a:ext>
                </a:extLst>
              </p:cNvPr>
              <p:cNvGraphicFramePr>
                <a:graphicFrameLocks noChangeAspect="1"/>
              </p:cNvGraphicFramePr>
              <p:nvPr>
                <p:extLst>
                  <p:ext uri="{D42A27DB-BD31-4B8C-83A1-F6EECF244321}">
                    <p14:modId xmlns:p14="http://schemas.microsoft.com/office/powerpoint/2010/main" val="3580566449"/>
                  </p:ext>
                </p:extLst>
              </p:nvPr>
            </p:nvGraphicFramePr>
            <p:xfrm>
              <a:off x="0" y="0"/>
              <a:ext cx="6096000" cy="3429000"/>
            </p:xfrm>
            <a:graphic>
              <a:graphicData uri="http://schemas.microsoft.com/office/powerpoint/2016/slidezoom">
                <pslz:sldZm>
                  <pslz:sldZmObj sldId="277" cId="4121704132">
                    <pslz:zmPr id="{3CDCCA10-1BAD-4976-B43C-E691D8A91FEB}" returnToParent="0" transitionDur="1000">
                      <p166:blipFill xmlns:p166="http://schemas.microsoft.com/office/powerpoint/2016/6/main">
                        <a:blip r:embed="rId2"/>
                        <a:stretch>
                          <a:fillRect/>
                        </a:stretch>
                      </p166:blipFill>
                      <p166:spPr xmlns:p166="http://schemas.microsoft.com/office/powerpoint/2016/6/main">
                        <a:xfrm>
                          <a:off x="0" y="0"/>
                          <a:ext cx="6096000" cy="3429000"/>
                        </a:xfrm>
                        <a:prstGeom prst="rect">
                          <a:avLst/>
                        </a:prstGeom>
                        <a:ln w="3175">
                          <a:solidFill>
                            <a:prstClr val="ltGray"/>
                          </a:solidFill>
                        </a:ln>
                      </p166:spPr>
                    </pslz:zmPr>
                  </pslz:sldZmObj>
                </pslz:sldZm>
              </a:graphicData>
            </a:graphic>
          </p:graphicFrame>
        </mc:Choice>
        <mc:Fallback xmlns="">
          <p:pic>
            <p:nvPicPr>
              <p:cNvPr id="14" name="Slide Zoom 13">
                <a:hlinkClick r:id="rId3" action="ppaction://hlinksldjump"/>
                <a:extLst>
                  <a:ext uri="{FF2B5EF4-FFF2-40B4-BE49-F238E27FC236}">
                    <a16:creationId xmlns:a16="http://schemas.microsoft.com/office/drawing/2014/main" id="{81EA6A66-FFC4-3ADB-8043-59557150B66E}"/>
                  </a:ext>
                </a:extLst>
              </p:cNvPr>
              <p:cNvPicPr>
                <a:picLocks noGrp="1" noRot="1" noChangeAspect="1" noMove="1" noResize="1" noEditPoints="1" noAdjustHandles="1" noChangeArrowheads="1" noChangeShapeType="1"/>
              </p:cNvPicPr>
              <p:nvPr/>
            </p:nvPicPr>
            <p:blipFill>
              <a:blip r:embed="rId4"/>
              <a:stretch>
                <a:fillRect/>
              </a:stretch>
            </p:blipFill>
            <p:spPr>
              <a:xfrm>
                <a:off x="0" y="0"/>
                <a:ext cx="6096000" cy="3429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518C1335-96A0-A2F6-4CCD-DE200806B440}"/>
                  </a:ext>
                </a:extLst>
              </p:cNvPr>
              <p:cNvGraphicFramePr>
                <a:graphicFrameLocks noChangeAspect="1"/>
              </p:cNvGraphicFramePr>
              <p:nvPr>
                <p:extLst>
                  <p:ext uri="{D42A27DB-BD31-4B8C-83A1-F6EECF244321}">
                    <p14:modId xmlns:p14="http://schemas.microsoft.com/office/powerpoint/2010/main" val="2848924452"/>
                  </p:ext>
                </p:extLst>
              </p:nvPr>
            </p:nvGraphicFramePr>
            <p:xfrm>
              <a:off x="6096000" y="0"/>
              <a:ext cx="6096000" cy="3429000"/>
            </p:xfrm>
            <a:graphic>
              <a:graphicData uri="http://schemas.microsoft.com/office/powerpoint/2016/slidezoom">
                <pslz:sldZm>
                  <pslz:sldZmObj sldId="278" cId="1102565013">
                    <pslz:zmPr id="{21F4B779-ED46-43AB-BD68-5CDB74579C10}" returnToParent="0" transitionDur="1000">
                      <p166:blipFill xmlns:p166="http://schemas.microsoft.com/office/powerpoint/2016/6/main">
                        <a:blip r:embed="rId5"/>
                        <a:stretch>
                          <a:fillRect/>
                        </a:stretch>
                      </p166:blipFill>
                      <p166:spPr xmlns:p166="http://schemas.microsoft.com/office/powerpoint/2016/6/main">
                        <a:xfrm>
                          <a:off x="0" y="0"/>
                          <a:ext cx="6096000" cy="3429000"/>
                        </a:xfrm>
                        <a:prstGeom prst="rect">
                          <a:avLst/>
                        </a:prstGeom>
                        <a:ln w="3175">
                          <a:solidFill>
                            <a:prstClr val="ltGray"/>
                          </a:solidFill>
                        </a:ln>
                      </p166:spPr>
                    </pslz:zmPr>
                  </pslz:sldZmObj>
                </pslz:sldZm>
              </a:graphicData>
            </a:graphic>
          </p:graphicFrame>
        </mc:Choice>
        <mc:Fallback xmlns="">
          <p:pic>
            <p:nvPicPr>
              <p:cNvPr id="16" name="Slide Zoom 15">
                <a:hlinkClick r:id="rId6" action="ppaction://hlinksldjump"/>
                <a:extLst>
                  <a:ext uri="{FF2B5EF4-FFF2-40B4-BE49-F238E27FC236}">
                    <a16:creationId xmlns:a16="http://schemas.microsoft.com/office/drawing/2014/main" id="{518C1335-96A0-A2F6-4CCD-DE200806B440}"/>
                  </a:ext>
                </a:extLst>
              </p:cNvPr>
              <p:cNvPicPr>
                <a:picLocks noGrp="1" noRot="1" noChangeAspect="1" noMove="1" noResize="1" noEditPoints="1" noAdjustHandles="1" noChangeArrowheads="1" noChangeShapeType="1"/>
              </p:cNvPicPr>
              <p:nvPr/>
            </p:nvPicPr>
            <p:blipFill>
              <a:blip r:embed="rId7"/>
              <a:stretch>
                <a:fillRect/>
              </a:stretch>
            </p:blipFill>
            <p:spPr>
              <a:xfrm>
                <a:off x="6096000" y="0"/>
                <a:ext cx="6096000" cy="3429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D2D2DCE9-3039-3671-E94C-25C465B3A0B2}"/>
                  </a:ext>
                </a:extLst>
              </p:cNvPr>
              <p:cNvGraphicFramePr>
                <a:graphicFrameLocks noChangeAspect="1"/>
              </p:cNvGraphicFramePr>
              <p:nvPr>
                <p:extLst>
                  <p:ext uri="{D42A27DB-BD31-4B8C-83A1-F6EECF244321}">
                    <p14:modId xmlns:p14="http://schemas.microsoft.com/office/powerpoint/2010/main" val="2545493616"/>
                  </p:ext>
                </p:extLst>
              </p:nvPr>
            </p:nvGraphicFramePr>
            <p:xfrm>
              <a:off x="0" y="3429000"/>
              <a:ext cx="6096000" cy="3429000"/>
            </p:xfrm>
            <a:graphic>
              <a:graphicData uri="http://schemas.microsoft.com/office/powerpoint/2016/slidezoom">
                <pslz:sldZm>
                  <pslz:sldZmObj sldId="279" cId="529967445">
                    <pslz:zmPr id="{C1854F9B-490D-4BDD-82D1-0E0D779B3524}" returnToParent="0" transitionDur="1000">
                      <p166:blipFill xmlns:p166="http://schemas.microsoft.com/office/powerpoint/2016/6/main">
                        <a:blip r:embed="rId8"/>
                        <a:stretch>
                          <a:fillRect/>
                        </a:stretch>
                      </p166:blipFill>
                      <p166:spPr xmlns:p166="http://schemas.microsoft.com/office/powerpoint/2016/6/main">
                        <a:xfrm>
                          <a:off x="0" y="0"/>
                          <a:ext cx="6096000" cy="3429000"/>
                        </a:xfrm>
                        <a:prstGeom prst="rect">
                          <a:avLst/>
                        </a:prstGeom>
                        <a:ln w="3175">
                          <a:solidFill>
                            <a:prstClr val="ltGray"/>
                          </a:solidFill>
                        </a:ln>
                      </p166:spPr>
                    </pslz:zmPr>
                  </pslz:sldZmObj>
                </pslz:sldZm>
              </a:graphicData>
            </a:graphic>
          </p:graphicFrame>
        </mc:Choice>
        <mc:Fallback xmlns="">
          <p:pic>
            <p:nvPicPr>
              <p:cNvPr id="18" name="Slide Zoom 17">
                <a:hlinkClick r:id="rId9" action="ppaction://hlinksldjump"/>
                <a:extLst>
                  <a:ext uri="{FF2B5EF4-FFF2-40B4-BE49-F238E27FC236}">
                    <a16:creationId xmlns:a16="http://schemas.microsoft.com/office/drawing/2014/main" id="{D2D2DCE9-3039-3671-E94C-25C465B3A0B2}"/>
                  </a:ext>
                </a:extLst>
              </p:cNvPr>
              <p:cNvPicPr>
                <a:picLocks noGrp="1" noRot="1" noChangeAspect="1" noMove="1" noResize="1" noEditPoints="1" noAdjustHandles="1" noChangeArrowheads="1" noChangeShapeType="1"/>
              </p:cNvPicPr>
              <p:nvPr/>
            </p:nvPicPr>
            <p:blipFill>
              <a:blip r:embed="rId10"/>
              <a:stretch>
                <a:fillRect/>
              </a:stretch>
            </p:blipFill>
            <p:spPr>
              <a:xfrm>
                <a:off x="0" y="3429000"/>
                <a:ext cx="6096000" cy="3429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91831184-9225-727A-0202-7EE08C6F2F30}"/>
                  </a:ext>
                </a:extLst>
              </p:cNvPr>
              <p:cNvGraphicFramePr>
                <a:graphicFrameLocks noChangeAspect="1"/>
              </p:cNvGraphicFramePr>
              <p:nvPr>
                <p:extLst>
                  <p:ext uri="{D42A27DB-BD31-4B8C-83A1-F6EECF244321}">
                    <p14:modId xmlns:p14="http://schemas.microsoft.com/office/powerpoint/2010/main" val="3862818308"/>
                  </p:ext>
                </p:extLst>
              </p:nvPr>
            </p:nvGraphicFramePr>
            <p:xfrm>
              <a:off x="6096000" y="3429000"/>
              <a:ext cx="6096000" cy="3429000"/>
            </p:xfrm>
            <a:graphic>
              <a:graphicData uri="http://schemas.microsoft.com/office/powerpoint/2016/slidezoom">
                <pslz:sldZm>
                  <pslz:sldZmObj sldId="280" cId="888889046">
                    <pslz:zmPr id="{26CAF419-F97A-4621-92CF-91DEA16C9B0C}" returnToParent="0" transitionDur="1000">
                      <p166:blipFill xmlns:p166="http://schemas.microsoft.com/office/powerpoint/2016/6/main">
                        <a:blip r:embed="rId11"/>
                        <a:stretch>
                          <a:fillRect/>
                        </a:stretch>
                      </p166:blipFill>
                      <p166:spPr xmlns:p166="http://schemas.microsoft.com/office/powerpoint/2016/6/main">
                        <a:xfrm>
                          <a:off x="0" y="0"/>
                          <a:ext cx="6096000" cy="3429000"/>
                        </a:xfrm>
                        <a:prstGeom prst="rect">
                          <a:avLst/>
                        </a:prstGeom>
                        <a:ln w="3175">
                          <a:solidFill>
                            <a:prstClr val="ltGray"/>
                          </a:solidFill>
                        </a:ln>
                      </p166:spPr>
                    </pslz:zmPr>
                  </pslz:sldZmObj>
                </pslz:sldZm>
              </a:graphicData>
            </a:graphic>
          </p:graphicFrame>
        </mc:Choice>
        <mc:Fallback xmlns="">
          <p:pic>
            <p:nvPicPr>
              <p:cNvPr id="20" name="Slide Zoom 19">
                <a:hlinkClick r:id="rId12" action="ppaction://hlinksldjump"/>
                <a:extLst>
                  <a:ext uri="{FF2B5EF4-FFF2-40B4-BE49-F238E27FC236}">
                    <a16:creationId xmlns:a16="http://schemas.microsoft.com/office/drawing/2014/main" id="{91831184-9225-727A-0202-7EE08C6F2F30}"/>
                  </a:ext>
                </a:extLst>
              </p:cNvPr>
              <p:cNvPicPr>
                <a:picLocks noGrp="1" noRot="1" noChangeAspect="1" noMove="1" noResize="1" noEditPoints="1" noAdjustHandles="1" noChangeArrowheads="1" noChangeShapeType="1"/>
              </p:cNvPicPr>
              <p:nvPr/>
            </p:nvPicPr>
            <p:blipFill>
              <a:blip r:embed="rId13"/>
              <a:stretch>
                <a:fillRect/>
              </a:stretch>
            </p:blipFill>
            <p:spPr>
              <a:xfrm>
                <a:off x="6096000" y="3429000"/>
                <a:ext cx="6096000" cy="3429000"/>
              </a:xfrm>
              <a:prstGeom prst="rect">
                <a:avLst/>
              </a:prstGeom>
              <a:ln w="3175">
                <a:solidFill>
                  <a:prstClr val="ltGray"/>
                </a:solidFill>
              </a:ln>
            </p:spPr>
          </p:pic>
        </mc:Fallback>
      </mc:AlternateContent>
    </p:spTree>
    <p:extLst>
      <p:ext uri="{BB962C8B-B14F-4D97-AF65-F5344CB8AC3E}">
        <p14:creationId xmlns:p14="http://schemas.microsoft.com/office/powerpoint/2010/main" val="20405238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70C0"/>
            </a:gs>
            <a:gs pos="100000">
              <a:schemeClr val="tx1"/>
            </a:gs>
            <a:gs pos="64000">
              <a:schemeClr val="tx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6" name="Teardrop 5">
            <a:extLst>
              <a:ext uri="{FF2B5EF4-FFF2-40B4-BE49-F238E27FC236}">
                <a16:creationId xmlns:a16="http://schemas.microsoft.com/office/drawing/2014/main" id="{80F89E7F-4320-7F0B-88A4-6930A5F3D823}"/>
              </a:ext>
            </a:extLst>
          </p:cNvPr>
          <p:cNvSpPr/>
          <p:nvPr/>
        </p:nvSpPr>
        <p:spPr>
          <a:xfrm rot="5400000">
            <a:off x="7929881" y="2595881"/>
            <a:ext cx="4155438" cy="4368800"/>
          </a:xfrm>
          <a:prstGeom prst="teardrop">
            <a:avLst>
              <a:gd name="adj" fmla="val 98669"/>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97335349-9FDE-941B-41C6-6D1338BA3B4A}"/>
              </a:ext>
            </a:extLst>
          </p:cNvPr>
          <p:cNvSpPr txBox="1"/>
          <p:nvPr/>
        </p:nvSpPr>
        <p:spPr>
          <a:xfrm>
            <a:off x="9153525" y="3561715"/>
            <a:ext cx="1361440" cy="2646878"/>
          </a:xfrm>
          <a:prstGeom prst="rect">
            <a:avLst/>
          </a:prstGeom>
          <a:noFill/>
        </p:spPr>
        <p:txBody>
          <a:bodyPr wrap="square" rtlCol="0">
            <a:spAutoFit/>
          </a:bodyPr>
          <a:lstStyle/>
          <a:p>
            <a:r>
              <a:rPr lang="en-IN" sz="16600" b="1" spc="50" dirty="0">
                <a:ln w="0"/>
                <a:solidFill>
                  <a:schemeClr val="bg2"/>
                </a:solidFill>
                <a:effectLst>
                  <a:innerShdw blurRad="63500" dist="50800" dir="13500000">
                    <a:srgbClr val="000000">
                      <a:alpha val="50000"/>
                    </a:srgbClr>
                  </a:innerShdw>
                </a:effectLst>
                <a:latin typeface="Arial Black" panose="020B0A04020102020204" pitchFamily="34" charset="0"/>
              </a:rPr>
              <a:t>E</a:t>
            </a:r>
          </a:p>
        </p:txBody>
      </p:sp>
      <p:sp>
        <p:nvSpPr>
          <p:cNvPr id="10" name="TextBox 9">
            <a:extLst>
              <a:ext uri="{FF2B5EF4-FFF2-40B4-BE49-F238E27FC236}">
                <a16:creationId xmlns:a16="http://schemas.microsoft.com/office/drawing/2014/main" id="{44733AC6-0355-DCAF-4F20-4A5243BF1074}"/>
              </a:ext>
            </a:extLst>
          </p:cNvPr>
          <p:cNvSpPr txBox="1"/>
          <p:nvPr/>
        </p:nvSpPr>
        <p:spPr>
          <a:xfrm>
            <a:off x="726352" y="3185691"/>
            <a:ext cx="6839712" cy="1631216"/>
          </a:xfrm>
          <a:prstGeom prst="rect">
            <a:avLst/>
          </a:prstGeom>
          <a:noFill/>
        </p:spPr>
        <p:txBody>
          <a:bodyPr wrap="square" rtlCol="0">
            <a:spAutoFit/>
          </a:bodyPr>
          <a:lstStyle/>
          <a:p>
            <a:pPr marL="285750" indent="-285750">
              <a:buFont typeface="Wingdings" panose="05000000000000000000" pitchFamily="2" charset="2"/>
              <a:buChar char="Ø"/>
            </a:pPr>
            <a:r>
              <a:rPr lang="en-US" sz="2000" b="1" spc="50" dirty="0">
                <a:ln w="0"/>
                <a:solidFill>
                  <a:schemeClr val="bg2"/>
                </a:solidFill>
                <a:effectLst>
                  <a:innerShdw blurRad="63500" dist="50800" dir="13500000">
                    <a:srgbClr val="000000">
                      <a:alpha val="50000"/>
                    </a:srgbClr>
                  </a:innerShdw>
                </a:effectLst>
              </a:rPr>
              <a:t>10,461 flight records analyzed across Indian routes</a:t>
            </a:r>
          </a:p>
          <a:p>
            <a:pPr marL="285750" indent="-285750">
              <a:buFont typeface="Wingdings" panose="05000000000000000000" pitchFamily="2" charset="2"/>
              <a:buChar char="Ø"/>
            </a:pPr>
            <a:r>
              <a:rPr lang="en-US" sz="2000" b="1" spc="50" dirty="0">
                <a:ln w="0"/>
                <a:solidFill>
                  <a:schemeClr val="bg2"/>
                </a:solidFill>
                <a:effectLst>
                  <a:innerShdw blurRad="63500" dist="50800" dir="13500000">
                    <a:srgbClr val="000000">
                      <a:alpha val="50000"/>
                    </a:srgbClr>
                  </a:innerShdw>
                </a:effectLst>
              </a:rPr>
              <a:t>12 airlines operating on primary and premium services</a:t>
            </a:r>
          </a:p>
          <a:p>
            <a:pPr marL="285750" indent="-285750">
              <a:buFont typeface="Wingdings" panose="05000000000000000000" pitchFamily="2" charset="2"/>
              <a:buChar char="Ø"/>
            </a:pPr>
            <a:r>
              <a:rPr lang="en-US" sz="2000" b="1" spc="50" dirty="0">
                <a:ln w="0"/>
                <a:solidFill>
                  <a:schemeClr val="bg2"/>
                </a:solidFill>
                <a:effectLst>
                  <a:innerShdw blurRad="63500" dist="50800" dir="13500000">
                    <a:srgbClr val="000000">
                      <a:alpha val="50000"/>
                    </a:srgbClr>
                  </a:innerShdw>
                </a:effectLst>
              </a:rPr>
              <a:t>Average ticket price: ₹9,027 (₹1,759 - ₹79,512)</a:t>
            </a:r>
          </a:p>
          <a:p>
            <a:pPr marL="285750" indent="-285750">
              <a:buFont typeface="Wingdings" panose="05000000000000000000" pitchFamily="2" charset="2"/>
              <a:buChar char="Ø"/>
            </a:pPr>
            <a:r>
              <a:rPr lang="en-US" sz="2000" b="1" spc="50" dirty="0">
                <a:ln w="0"/>
                <a:solidFill>
                  <a:schemeClr val="bg2"/>
                </a:solidFill>
                <a:effectLst>
                  <a:innerShdw blurRad="63500" dist="50800" dir="13500000">
                    <a:srgbClr val="000000">
                      <a:alpha val="50000"/>
                    </a:srgbClr>
                  </a:innerShdw>
                </a:effectLst>
              </a:rPr>
              <a:t>Average flight duration: 10.5 hours with 0.8 stops on average</a:t>
            </a:r>
          </a:p>
        </p:txBody>
      </p:sp>
      <p:sp>
        <p:nvSpPr>
          <p:cNvPr id="11" name="TextBox 10">
            <a:extLst>
              <a:ext uri="{FF2B5EF4-FFF2-40B4-BE49-F238E27FC236}">
                <a16:creationId xmlns:a16="http://schemas.microsoft.com/office/drawing/2014/main" id="{85CDCF3E-3155-F773-D2C6-64578FEE150C}"/>
              </a:ext>
            </a:extLst>
          </p:cNvPr>
          <p:cNvSpPr txBox="1"/>
          <p:nvPr/>
        </p:nvSpPr>
        <p:spPr>
          <a:xfrm>
            <a:off x="716015" y="2333310"/>
            <a:ext cx="6684264" cy="830997"/>
          </a:xfrm>
          <a:prstGeom prst="rect">
            <a:avLst/>
          </a:prstGeom>
          <a:noFill/>
        </p:spPr>
        <p:txBody>
          <a:bodyPr wrap="square" rtlCol="0">
            <a:spAutoFit/>
          </a:bodyPr>
          <a:lstStyle/>
          <a:p>
            <a:r>
              <a:rPr lang="en-IN" sz="4800" b="1" spc="50" dirty="0">
                <a:ln w="0"/>
                <a:solidFill>
                  <a:srgbClr val="00B0F0"/>
                </a:solidFill>
                <a:effectLst>
                  <a:innerShdw blurRad="63500" dist="50800" dir="13500000">
                    <a:srgbClr val="000000">
                      <a:alpha val="50000"/>
                    </a:srgbClr>
                  </a:innerShdw>
                </a:effectLst>
              </a:rPr>
              <a:t>Executive Summary</a:t>
            </a:r>
          </a:p>
        </p:txBody>
      </p:sp>
    </p:spTree>
    <p:extLst>
      <p:ext uri="{BB962C8B-B14F-4D97-AF65-F5344CB8AC3E}">
        <p14:creationId xmlns:p14="http://schemas.microsoft.com/office/powerpoint/2010/main" val="4121704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0000"/>
            </a:gs>
            <a:gs pos="100000">
              <a:schemeClr val="tx1"/>
            </a:gs>
            <a:gs pos="67000">
              <a:schemeClr val="tx1"/>
            </a:gs>
          </a:gsLst>
          <a:path path="circle">
            <a:fillToRect t="100000" r="100000"/>
          </a:path>
          <a:tileRect l="-100000" b="-100000"/>
        </a:gradFill>
        <a:effectLst/>
      </p:bgPr>
    </p:bg>
    <p:spTree>
      <p:nvGrpSpPr>
        <p:cNvPr id="1" name="">
          <a:extLst>
            <a:ext uri="{FF2B5EF4-FFF2-40B4-BE49-F238E27FC236}">
              <a16:creationId xmlns:a16="http://schemas.microsoft.com/office/drawing/2014/main" id="{7B2F28A9-0E75-5702-C09A-DCED529A0DC1}"/>
            </a:ext>
          </a:extLst>
        </p:cNvPr>
        <p:cNvGrpSpPr/>
        <p:nvPr/>
      </p:nvGrpSpPr>
      <p:grpSpPr>
        <a:xfrm>
          <a:off x="0" y="0"/>
          <a:ext cx="0" cy="0"/>
          <a:chOff x="0" y="0"/>
          <a:chExt cx="0" cy="0"/>
        </a:xfrm>
      </p:grpSpPr>
      <p:sp>
        <p:nvSpPr>
          <p:cNvPr id="2" name="Teardrop 1">
            <a:extLst>
              <a:ext uri="{FF2B5EF4-FFF2-40B4-BE49-F238E27FC236}">
                <a16:creationId xmlns:a16="http://schemas.microsoft.com/office/drawing/2014/main" id="{4E6745CA-585F-3A76-3C30-CB17F1695640}"/>
              </a:ext>
            </a:extLst>
          </p:cNvPr>
          <p:cNvSpPr/>
          <p:nvPr/>
        </p:nvSpPr>
        <p:spPr>
          <a:xfrm rot="10800000">
            <a:off x="0" y="2722880"/>
            <a:ext cx="4277362" cy="4135120"/>
          </a:xfrm>
          <a:prstGeom prst="teardrop">
            <a:avLst>
              <a:gd name="adj" fmla="val 101415"/>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4B200CC-DCFF-E4A9-FBC1-AAC9F7CC41D2}"/>
              </a:ext>
            </a:extLst>
          </p:cNvPr>
          <p:cNvSpPr txBox="1"/>
          <p:nvPr/>
        </p:nvSpPr>
        <p:spPr>
          <a:xfrm>
            <a:off x="1249680" y="3454400"/>
            <a:ext cx="1778000" cy="2646878"/>
          </a:xfrm>
          <a:prstGeom prst="rect">
            <a:avLst/>
          </a:prstGeom>
          <a:noFill/>
        </p:spPr>
        <p:txBody>
          <a:bodyPr wrap="square" rtlCol="0">
            <a:spAutoFit/>
          </a:bodyPr>
          <a:lstStyle/>
          <a:p>
            <a:r>
              <a:rPr lang="en-IN" sz="16600" b="1" spc="50" dirty="0">
                <a:ln w="0"/>
                <a:solidFill>
                  <a:schemeClr val="bg2"/>
                </a:solidFill>
                <a:effectLst>
                  <a:innerShdw blurRad="63500" dist="50800" dir="13500000">
                    <a:srgbClr val="000000">
                      <a:alpha val="50000"/>
                    </a:srgbClr>
                  </a:innerShdw>
                </a:effectLst>
                <a:latin typeface="Arial Black" panose="020B0A04020102020204" pitchFamily="34" charset="0"/>
              </a:rPr>
              <a:t>D</a:t>
            </a:r>
          </a:p>
        </p:txBody>
      </p:sp>
      <p:sp>
        <p:nvSpPr>
          <p:cNvPr id="8" name="TextBox 7">
            <a:extLst>
              <a:ext uri="{FF2B5EF4-FFF2-40B4-BE49-F238E27FC236}">
                <a16:creationId xmlns:a16="http://schemas.microsoft.com/office/drawing/2014/main" id="{4F686A86-0EF2-14D7-11E8-85E4BF0BF555}"/>
              </a:ext>
            </a:extLst>
          </p:cNvPr>
          <p:cNvSpPr txBox="1"/>
          <p:nvPr/>
        </p:nvSpPr>
        <p:spPr>
          <a:xfrm>
            <a:off x="5236729" y="2016053"/>
            <a:ext cx="6746594" cy="1446550"/>
          </a:xfrm>
          <a:prstGeom prst="rect">
            <a:avLst/>
          </a:prstGeom>
          <a:noFill/>
        </p:spPr>
        <p:txBody>
          <a:bodyPr wrap="square" rtlCol="0">
            <a:spAutoFit/>
          </a:bodyPr>
          <a:lstStyle>
            <a:defPPr>
              <a:defRPr lang="en-US"/>
            </a:defPPr>
            <a:lvl1pPr>
              <a:defRPr sz="6000">
                <a:ln w="0"/>
                <a:solidFill>
                  <a:schemeClr val="accent1"/>
                </a:solidFill>
                <a:effectLst>
                  <a:outerShdw blurRad="38100" dist="25400" dir="5400000" algn="ctr" rotWithShape="0">
                    <a:srgbClr val="6E747A">
                      <a:alpha val="43000"/>
                    </a:srgbClr>
                  </a:outerShdw>
                </a:effectLst>
              </a:defRPr>
            </a:lvl1pPr>
          </a:lstStyle>
          <a:p>
            <a:r>
              <a:rPr lang="en-IN" sz="4400" b="1" spc="50" dirty="0">
                <a:solidFill>
                  <a:srgbClr val="FF0000"/>
                </a:solidFill>
                <a:effectLst>
                  <a:innerShdw blurRad="63500" dist="50800" dir="13500000">
                    <a:srgbClr val="000000">
                      <a:alpha val="50000"/>
                    </a:srgbClr>
                  </a:innerShdw>
                </a:effectLst>
              </a:rPr>
              <a:t>Dataset Overview</a:t>
            </a:r>
          </a:p>
          <a:p>
            <a:endParaRPr lang="en-IN" sz="4400" b="1" spc="50" dirty="0">
              <a:solidFill>
                <a:srgbClr val="FF0000"/>
              </a:solidFill>
              <a:effectLst>
                <a:innerShdw blurRad="63500" dist="50800" dir="13500000">
                  <a:srgbClr val="000000">
                    <a:alpha val="50000"/>
                  </a:srgbClr>
                </a:innerShdw>
              </a:effectLst>
            </a:endParaRPr>
          </a:p>
        </p:txBody>
      </p:sp>
      <p:sp>
        <p:nvSpPr>
          <p:cNvPr id="9" name="TextBox 8">
            <a:extLst>
              <a:ext uri="{FF2B5EF4-FFF2-40B4-BE49-F238E27FC236}">
                <a16:creationId xmlns:a16="http://schemas.microsoft.com/office/drawing/2014/main" id="{293C6FCB-8665-996E-0FED-375B0A4DADF1}"/>
              </a:ext>
            </a:extLst>
          </p:cNvPr>
          <p:cNvSpPr txBox="1"/>
          <p:nvPr/>
        </p:nvSpPr>
        <p:spPr>
          <a:xfrm>
            <a:off x="5228247" y="2805618"/>
            <a:ext cx="6963753" cy="3170099"/>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400">
                <a:ln w="0"/>
                <a:solidFill>
                  <a:schemeClr val="accent1"/>
                </a:solidFill>
                <a:effectLst>
                  <a:outerShdw blurRad="38100" dist="25400" dir="5400000" algn="ctr" rotWithShape="0">
                    <a:srgbClr val="6E747A">
                      <a:alpha val="43000"/>
                    </a:srgbClr>
                  </a:outerShdw>
                </a:effectLst>
              </a:defRPr>
            </a:lvl1pPr>
          </a:lstStyle>
          <a:p>
            <a:pPr marL="0" indent="0">
              <a:buNone/>
            </a:pPr>
            <a:r>
              <a:rPr lang="en-US" sz="2000" dirty="0">
                <a:solidFill>
                  <a:schemeClr val="bg1"/>
                </a:solidFill>
              </a:rPr>
              <a:t>    Data Scope :</a:t>
            </a:r>
          </a:p>
          <a:p>
            <a:r>
              <a:rPr lang="en-US" sz="2000" dirty="0">
                <a:solidFill>
                  <a:schemeClr val="bg1"/>
                </a:solidFill>
              </a:rPr>
              <a:t>Period: Mar 1 - Jun 27, 2019</a:t>
            </a:r>
          </a:p>
          <a:p>
            <a:r>
              <a:rPr lang="en-US" sz="2000" dirty="0">
                <a:solidFill>
                  <a:schemeClr val="bg1"/>
                </a:solidFill>
              </a:rPr>
              <a:t>Records: 10,461 flights</a:t>
            </a:r>
          </a:p>
          <a:p>
            <a:r>
              <a:rPr lang="en-US" sz="2000" dirty="0">
                <a:solidFill>
                  <a:schemeClr val="bg1"/>
                </a:solidFill>
              </a:rPr>
              <a:t>Features: 16 attributes</a:t>
            </a:r>
          </a:p>
          <a:p>
            <a:endParaRPr lang="en-US" sz="2000" dirty="0">
              <a:solidFill>
                <a:schemeClr val="bg1"/>
              </a:solidFill>
            </a:endParaRPr>
          </a:p>
          <a:p>
            <a:pPr marL="0" indent="0">
              <a:buNone/>
            </a:pPr>
            <a:r>
              <a:rPr lang="en-US" sz="2000" dirty="0">
                <a:solidFill>
                  <a:schemeClr val="bg1"/>
                </a:solidFill>
              </a:rPr>
              <a:t>    </a:t>
            </a:r>
            <a:r>
              <a:rPr lang="en-IN" sz="2000" dirty="0">
                <a:solidFill>
                  <a:schemeClr val="bg1"/>
                </a:solidFill>
              </a:rPr>
              <a:t>Coverage     :</a:t>
            </a:r>
          </a:p>
          <a:p>
            <a:r>
              <a:rPr lang="en-IN" sz="2000" dirty="0">
                <a:solidFill>
                  <a:schemeClr val="bg1"/>
                </a:solidFill>
              </a:rPr>
              <a:t>Major Cities: Delhi, Mumbai, Bangalore, Kolkata, Cochin</a:t>
            </a:r>
          </a:p>
          <a:p>
            <a:r>
              <a:rPr lang="en-IN" sz="2000" dirty="0">
                <a:solidFill>
                  <a:schemeClr val="bg1"/>
                </a:solidFill>
              </a:rPr>
              <a:t>Airlines: Full-service, budget, premium carriers</a:t>
            </a:r>
          </a:p>
          <a:p>
            <a:r>
              <a:rPr lang="en-IN" sz="2000" dirty="0">
                <a:solidFill>
                  <a:schemeClr val="bg1"/>
                </a:solidFill>
              </a:rPr>
              <a:t>Stops: 0 to 4 layovers</a:t>
            </a:r>
          </a:p>
          <a:p>
            <a:endParaRPr lang="en-US" sz="2000" dirty="0">
              <a:solidFill>
                <a:schemeClr val="bg1"/>
              </a:solidFill>
            </a:endParaRPr>
          </a:p>
        </p:txBody>
      </p:sp>
    </p:spTree>
    <p:extLst>
      <p:ext uri="{BB962C8B-B14F-4D97-AF65-F5344CB8AC3E}">
        <p14:creationId xmlns:p14="http://schemas.microsoft.com/office/powerpoint/2010/main" val="1102565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100000">
              <a:schemeClr val="tx1"/>
            </a:gs>
            <a:gs pos="68000">
              <a:schemeClr val="tx1"/>
            </a:gs>
          </a:gsLst>
          <a:path path="circle">
            <a:fillToRect l="100000" b="100000"/>
          </a:path>
          <a:tileRect t="-100000" r="-100000"/>
        </a:gradFill>
        <a:effectLst/>
      </p:bgPr>
    </p:bg>
    <p:spTree>
      <p:nvGrpSpPr>
        <p:cNvPr id="1" name="">
          <a:extLst>
            <a:ext uri="{FF2B5EF4-FFF2-40B4-BE49-F238E27FC236}">
              <a16:creationId xmlns:a16="http://schemas.microsoft.com/office/drawing/2014/main" id="{E071970E-1C13-DD55-4D30-F713A240E0B1}"/>
            </a:ext>
          </a:extLst>
        </p:cNvPr>
        <p:cNvGrpSpPr/>
        <p:nvPr/>
      </p:nvGrpSpPr>
      <p:grpSpPr>
        <a:xfrm>
          <a:off x="0" y="0"/>
          <a:ext cx="0" cy="0"/>
          <a:chOff x="0" y="0"/>
          <a:chExt cx="0" cy="0"/>
        </a:xfrm>
      </p:grpSpPr>
      <p:sp>
        <p:nvSpPr>
          <p:cNvPr id="2" name="Teardrop 1">
            <a:extLst>
              <a:ext uri="{FF2B5EF4-FFF2-40B4-BE49-F238E27FC236}">
                <a16:creationId xmlns:a16="http://schemas.microsoft.com/office/drawing/2014/main" id="{48B0D614-BE17-CFEB-5880-0708A85F3A14}"/>
              </a:ext>
            </a:extLst>
          </p:cNvPr>
          <p:cNvSpPr/>
          <p:nvPr/>
        </p:nvSpPr>
        <p:spPr>
          <a:xfrm>
            <a:off x="7840937" y="0"/>
            <a:ext cx="4351063" cy="4163783"/>
          </a:xfrm>
          <a:prstGeom prst="teardrop">
            <a:avLst>
              <a:gd name="adj" fmla="val 101415"/>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68925CD5-F673-31D8-EA65-811BEDAFCC75}"/>
              </a:ext>
            </a:extLst>
          </p:cNvPr>
          <p:cNvSpPr txBox="1"/>
          <p:nvPr/>
        </p:nvSpPr>
        <p:spPr>
          <a:xfrm>
            <a:off x="9267825" y="782955"/>
            <a:ext cx="1778000" cy="2646878"/>
          </a:xfrm>
          <a:prstGeom prst="rect">
            <a:avLst/>
          </a:prstGeom>
          <a:noFill/>
        </p:spPr>
        <p:txBody>
          <a:bodyPr wrap="square" rtlCol="0">
            <a:spAutoFit/>
          </a:bodyPr>
          <a:lstStyle/>
          <a:p>
            <a:r>
              <a:rPr lang="en-IN" sz="16600" b="1" spc="50" dirty="0">
                <a:ln w="0"/>
                <a:solidFill>
                  <a:schemeClr val="bg2"/>
                </a:solidFill>
                <a:effectLst>
                  <a:innerShdw blurRad="63500" dist="50800" dir="13500000">
                    <a:srgbClr val="000000">
                      <a:alpha val="50000"/>
                    </a:srgbClr>
                  </a:innerShdw>
                </a:effectLst>
                <a:latin typeface="Arial Black" panose="020B0A04020102020204" pitchFamily="34" charset="0"/>
              </a:rPr>
              <a:t>P</a:t>
            </a:r>
          </a:p>
        </p:txBody>
      </p:sp>
      <p:sp>
        <p:nvSpPr>
          <p:cNvPr id="6" name="TextBox 5">
            <a:extLst>
              <a:ext uri="{FF2B5EF4-FFF2-40B4-BE49-F238E27FC236}">
                <a16:creationId xmlns:a16="http://schemas.microsoft.com/office/drawing/2014/main" id="{0A5F2517-A1F6-9941-F253-CF079B58B44E}"/>
              </a:ext>
            </a:extLst>
          </p:cNvPr>
          <p:cNvSpPr txBox="1"/>
          <p:nvPr/>
        </p:nvSpPr>
        <p:spPr>
          <a:xfrm>
            <a:off x="1069558" y="1554480"/>
            <a:ext cx="9135146" cy="1446550"/>
          </a:xfrm>
          <a:prstGeom prst="rect">
            <a:avLst/>
          </a:prstGeom>
          <a:noFill/>
        </p:spPr>
        <p:txBody>
          <a:bodyPr wrap="square" rtlCol="0">
            <a:spAutoFit/>
          </a:bodyPr>
          <a:lstStyle>
            <a:defPPr>
              <a:defRPr lang="en-US"/>
            </a:defPPr>
            <a:lvl1pPr>
              <a:defRPr sz="6000">
                <a:ln w="0"/>
                <a:solidFill>
                  <a:schemeClr val="accent1"/>
                </a:solidFill>
                <a:effectLst>
                  <a:outerShdw blurRad="38100" dist="25400" dir="5400000" algn="ctr" rotWithShape="0">
                    <a:srgbClr val="6E747A">
                      <a:alpha val="43000"/>
                    </a:srgbClr>
                  </a:outerShdw>
                </a:effectLst>
              </a:defRPr>
            </a:lvl1pPr>
          </a:lstStyle>
          <a:p>
            <a:r>
              <a:rPr lang="en-IN" sz="4400" b="1" dirty="0">
                <a:solidFill>
                  <a:srgbClr val="00B050"/>
                </a:solidFill>
                <a:effectLst/>
              </a:rPr>
              <a:t>Price Distribution Analysis</a:t>
            </a:r>
          </a:p>
          <a:p>
            <a:endParaRPr lang="en-IN" sz="4400" dirty="0">
              <a:solidFill>
                <a:srgbClr val="00B050"/>
              </a:solidFill>
              <a:effectLst/>
            </a:endParaRPr>
          </a:p>
        </p:txBody>
      </p:sp>
      <p:sp>
        <p:nvSpPr>
          <p:cNvPr id="7" name="TextBox 6">
            <a:extLst>
              <a:ext uri="{FF2B5EF4-FFF2-40B4-BE49-F238E27FC236}">
                <a16:creationId xmlns:a16="http://schemas.microsoft.com/office/drawing/2014/main" id="{D4E8887A-7369-0B36-09BD-F85029ABE167}"/>
              </a:ext>
            </a:extLst>
          </p:cNvPr>
          <p:cNvSpPr txBox="1"/>
          <p:nvPr/>
        </p:nvSpPr>
        <p:spPr>
          <a:xfrm>
            <a:off x="1152144" y="2345948"/>
            <a:ext cx="5888736" cy="3600986"/>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400">
                <a:ln w="0"/>
                <a:solidFill>
                  <a:schemeClr val="accent1"/>
                </a:solidFill>
                <a:effectLst>
                  <a:outerShdw blurRad="38100" dist="25400" dir="5400000" algn="ctr" rotWithShape="0">
                    <a:srgbClr val="6E747A">
                      <a:alpha val="43000"/>
                    </a:srgbClr>
                  </a:outerShdw>
                </a:effectLst>
              </a:defRPr>
            </a:lvl1pPr>
          </a:lstStyle>
          <a:p>
            <a:pPr marL="0" indent="0">
              <a:buNone/>
            </a:pPr>
            <a:r>
              <a:rPr lang="en-IN" sz="2000" b="1" dirty="0">
                <a:solidFill>
                  <a:schemeClr val="bg1"/>
                </a:solidFill>
                <a:effectLst/>
              </a:rPr>
              <a:t>    Key Metrics</a:t>
            </a:r>
          </a:p>
          <a:p>
            <a:r>
              <a:rPr lang="en-IN" sz="2000" dirty="0">
                <a:solidFill>
                  <a:schemeClr val="bg1"/>
                </a:solidFill>
                <a:effectLst/>
              </a:rPr>
              <a:t>Average: ₹9,027</a:t>
            </a:r>
          </a:p>
          <a:p>
            <a:r>
              <a:rPr lang="en-IN" sz="2000" dirty="0">
                <a:solidFill>
                  <a:schemeClr val="bg1"/>
                </a:solidFill>
                <a:effectLst/>
              </a:rPr>
              <a:t>Median: ₹8,266</a:t>
            </a:r>
          </a:p>
          <a:p>
            <a:r>
              <a:rPr lang="en-IN" sz="2000" dirty="0">
                <a:solidFill>
                  <a:schemeClr val="bg1"/>
                </a:solidFill>
                <a:effectLst/>
              </a:rPr>
              <a:t>Std Dev: ₹4,625</a:t>
            </a:r>
          </a:p>
          <a:p>
            <a:r>
              <a:rPr lang="en-IN" sz="2000" dirty="0">
                <a:solidFill>
                  <a:schemeClr val="bg1"/>
                </a:solidFill>
                <a:effectLst/>
              </a:rPr>
              <a:t>Range: ₹1,759 - ₹79,512</a:t>
            </a:r>
          </a:p>
          <a:p>
            <a:pPr marL="0" indent="0">
              <a:buNone/>
            </a:pPr>
            <a:endParaRPr lang="en-IN" sz="2000" dirty="0">
              <a:solidFill>
                <a:schemeClr val="bg1"/>
              </a:solidFill>
              <a:effectLst/>
            </a:endParaRPr>
          </a:p>
          <a:p>
            <a:pPr marL="0" indent="0">
              <a:buNone/>
            </a:pPr>
            <a:r>
              <a:rPr lang="en-IN" sz="2000" b="1" dirty="0">
                <a:solidFill>
                  <a:schemeClr val="bg1"/>
                </a:solidFill>
                <a:effectLst/>
              </a:rPr>
              <a:t>   Quartile Analysis</a:t>
            </a:r>
          </a:p>
          <a:p>
            <a:r>
              <a:rPr lang="en-IN" sz="2000" dirty="0">
                <a:solidFill>
                  <a:schemeClr val="bg1"/>
                </a:solidFill>
                <a:effectLst/>
              </a:rPr>
              <a:t>Q1 (25%): ₹5,224</a:t>
            </a:r>
          </a:p>
          <a:p>
            <a:r>
              <a:rPr lang="en-IN" sz="2000" dirty="0">
                <a:solidFill>
                  <a:schemeClr val="bg1"/>
                </a:solidFill>
                <a:effectLst/>
              </a:rPr>
              <a:t>Q2 (50%): ₹8,266</a:t>
            </a:r>
          </a:p>
          <a:p>
            <a:r>
              <a:rPr lang="en-IN" sz="2000" dirty="0">
                <a:solidFill>
                  <a:schemeClr val="bg1"/>
                </a:solidFill>
                <a:effectLst/>
              </a:rPr>
              <a:t>Q3 (75%): ₹12,346</a:t>
            </a:r>
          </a:p>
          <a:p>
            <a:endParaRPr lang="en-US" sz="2000" dirty="0">
              <a:solidFill>
                <a:schemeClr val="bg1"/>
              </a:solidFill>
            </a:endParaRPr>
          </a:p>
        </p:txBody>
      </p:sp>
    </p:spTree>
    <p:extLst>
      <p:ext uri="{BB962C8B-B14F-4D97-AF65-F5344CB8AC3E}">
        <p14:creationId xmlns:p14="http://schemas.microsoft.com/office/powerpoint/2010/main" val="529967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FF00"/>
            </a:gs>
            <a:gs pos="100000">
              <a:schemeClr val="tx1"/>
            </a:gs>
            <a:gs pos="64000">
              <a:schemeClr val="tx1"/>
            </a:gs>
          </a:gsLst>
          <a:path path="circle">
            <a:fillToRect r="100000" b="100000"/>
          </a:path>
          <a:tileRect l="-100000" t="-100000"/>
        </a:gradFill>
        <a:effectLst/>
      </p:bgPr>
    </p:bg>
    <p:spTree>
      <p:nvGrpSpPr>
        <p:cNvPr id="1" name="">
          <a:extLst>
            <a:ext uri="{FF2B5EF4-FFF2-40B4-BE49-F238E27FC236}">
              <a16:creationId xmlns:a16="http://schemas.microsoft.com/office/drawing/2014/main" id="{92A64BB1-9211-898E-E0D9-E8D5850E595E}"/>
            </a:ext>
          </a:extLst>
        </p:cNvPr>
        <p:cNvGrpSpPr/>
        <p:nvPr/>
      </p:nvGrpSpPr>
      <p:grpSpPr>
        <a:xfrm>
          <a:off x="0" y="0"/>
          <a:ext cx="0" cy="0"/>
          <a:chOff x="0" y="0"/>
          <a:chExt cx="0" cy="0"/>
        </a:xfrm>
      </p:grpSpPr>
      <p:sp>
        <p:nvSpPr>
          <p:cNvPr id="2" name="Teardrop 1">
            <a:extLst>
              <a:ext uri="{FF2B5EF4-FFF2-40B4-BE49-F238E27FC236}">
                <a16:creationId xmlns:a16="http://schemas.microsoft.com/office/drawing/2014/main" id="{A07AFD78-724D-73F7-2A14-F9D8A3AE52A5}"/>
              </a:ext>
            </a:extLst>
          </p:cNvPr>
          <p:cNvSpPr/>
          <p:nvPr/>
        </p:nvSpPr>
        <p:spPr>
          <a:xfrm rot="16200000">
            <a:off x="116840" y="-116840"/>
            <a:ext cx="4043680" cy="4277360"/>
          </a:xfrm>
          <a:prstGeom prst="teardrop">
            <a:avLst>
              <a:gd name="adj" fmla="val 101415"/>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46147720-FA00-8ADE-ACF5-3E720B8C4505}"/>
              </a:ext>
            </a:extLst>
          </p:cNvPr>
          <p:cNvSpPr txBox="1"/>
          <p:nvPr/>
        </p:nvSpPr>
        <p:spPr>
          <a:xfrm>
            <a:off x="1241044" y="749681"/>
            <a:ext cx="1778000" cy="2646878"/>
          </a:xfrm>
          <a:prstGeom prst="rect">
            <a:avLst/>
          </a:prstGeom>
          <a:noFill/>
        </p:spPr>
        <p:txBody>
          <a:bodyPr wrap="square" rtlCol="0">
            <a:spAutoFit/>
          </a:bodyPr>
          <a:lstStyle/>
          <a:p>
            <a:r>
              <a:rPr lang="en-IN" sz="16600" b="1" spc="50" dirty="0">
                <a:ln w="0"/>
                <a:solidFill>
                  <a:schemeClr val="bg2"/>
                </a:solidFill>
                <a:effectLst>
                  <a:innerShdw blurRad="63500" dist="50800" dir="13500000">
                    <a:srgbClr val="000000">
                      <a:alpha val="50000"/>
                    </a:srgbClr>
                  </a:innerShdw>
                </a:effectLst>
                <a:latin typeface="Arial Black" panose="020B0A04020102020204" pitchFamily="34" charset="0"/>
              </a:rPr>
              <a:t>T</a:t>
            </a:r>
          </a:p>
        </p:txBody>
      </p:sp>
      <p:sp>
        <p:nvSpPr>
          <p:cNvPr id="6" name="TextBox 5">
            <a:extLst>
              <a:ext uri="{FF2B5EF4-FFF2-40B4-BE49-F238E27FC236}">
                <a16:creationId xmlns:a16="http://schemas.microsoft.com/office/drawing/2014/main" id="{372B5C22-DF86-07B8-4476-B956747E5A16}"/>
              </a:ext>
            </a:extLst>
          </p:cNvPr>
          <p:cNvSpPr txBox="1"/>
          <p:nvPr/>
        </p:nvSpPr>
        <p:spPr>
          <a:xfrm>
            <a:off x="4913376" y="2406777"/>
            <a:ext cx="8869680" cy="1446550"/>
          </a:xfrm>
          <a:prstGeom prst="rect">
            <a:avLst/>
          </a:prstGeom>
          <a:noFill/>
        </p:spPr>
        <p:txBody>
          <a:bodyPr wrap="square" rtlCol="0">
            <a:spAutoFit/>
          </a:bodyPr>
          <a:lstStyle>
            <a:defPPr>
              <a:defRPr lang="en-US"/>
            </a:defPPr>
            <a:lvl1pPr>
              <a:defRPr sz="6000">
                <a:ln w="0"/>
                <a:solidFill>
                  <a:schemeClr val="accent1"/>
                </a:solidFill>
                <a:effectLst>
                  <a:outerShdw blurRad="38100" dist="25400" dir="5400000" algn="ctr" rotWithShape="0">
                    <a:srgbClr val="6E747A">
                      <a:alpha val="43000"/>
                    </a:srgbClr>
                  </a:outerShdw>
                </a:effectLst>
              </a:defRPr>
            </a:lvl1pPr>
          </a:lstStyle>
          <a:p>
            <a:r>
              <a:rPr lang="en-IN" sz="4400" b="1" spc="50" dirty="0">
                <a:solidFill>
                  <a:srgbClr val="FFFF00"/>
                </a:solidFill>
                <a:effectLst>
                  <a:innerShdw blurRad="63500" dist="50800" dir="13500000">
                    <a:srgbClr val="000000">
                      <a:alpha val="50000"/>
                    </a:srgbClr>
                  </a:innerShdw>
                </a:effectLst>
              </a:rPr>
              <a:t>Top Flight Routes</a:t>
            </a:r>
          </a:p>
          <a:p>
            <a:endParaRPr lang="en-IN" sz="4400" b="1" spc="50" dirty="0">
              <a:solidFill>
                <a:srgbClr val="FFFF00"/>
              </a:solidFill>
              <a:effectLst>
                <a:innerShdw blurRad="63500" dist="50800" dir="13500000">
                  <a:srgbClr val="000000">
                    <a:alpha val="50000"/>
                  </a:srgbClr>
                </a:innerShdw>
              </a:effectLst>
            </a:endParaRPr>
          </a:p>
        </p:txBody>
      </p:sp>
      <p:sp>
        <p:nvSpPr>
          <p:cNvPr id="7" name="TextBox 6">
            <a:extLst>
              <a:ext uri="{FF2B5EF4-FFF2-40B4-BE49-F238E27FC236}">
                <a16:creationId xmlns:a16="http://schemas.microsoft.com/office/drawing/2014/main" id="{EF1BD1A2-3444-068F-1949-5A3030975C0D}"/>
              </a:ext>
            </a:extLst>
          </p:cNvPr>
          <p:cNvSpPr txBox="1"/>
          <p:nvPr/>
        </p:nvSpPr>
        <p:spPr>
          <a:xfrm>
            <a:off x="4987671" y="3316736"/>
            <a:ext cx="6574536" cy="2000548"/>
          </a:xfrm>
          <a:prstGeom prst="rect">
            <a:avLst/>
          </a:prstGeom>
          <a:noFill/>
        </p:spPr>
        <p:txBody>
          <a:bodyPr wrap="square" rtlCol="0">
            <a:spAutoFit/>
          </a:bodyPr>
          <a:lstStyle>
            <a:defPPr>
              <a:defRPr lang="en-US"/>
            </a:defPPr>
            <a:lvl1pPr marL="285750" indent="-285750">
              <a:buFont typeface="Wingdings" panose="05000000000000000000" pitchFamily="2" charset="2"/>
              <a:buChar char="Ø"/>
              <a:defRPr sz="2400">
                <a:ln w="0"/>
                <a:solidFill>
                  <a:schemeClr val="accent1"/>
                </a:solidFill>
                <a:effectLst>
                  <a:outerShdw blurRad="38100" dist="25400" dir="5400000" algn="ctr" rotWithShape="0">
                    <a:srgbClr val="6E747A">
                      <a:alpha val="43000"/>
                    </a:srgbClr>
                  </a:outerShdw>
                </a:effectLst>
              </a:defRPr>
            </a:lvl1pPr>
          </a:lstStyle>
          <a:p>
            <a:pPr>
              <a:buFont typeface="Arial" panose="020B0604020202020204" pitchFamily="34" charset="0"/>
              <a:buChar char="•"/>
            </a:pPr>
            <a:r>
              <a:rPr lang="en-IN" dirty="0">
                <a:solidFill>
                  <a:schemeClr val="bg1"/>
                </a:solidFill>
                <a:effectLst/>
              </a:rPr>
              <a:t>Delhi         ↔ Cochin: 4,346 flights (41.5% )</a:t>
            </a:r>
          </a:p>
          <a:p>
            <a:pPr>
              <a:buFont typeface="Arial" panose="020B0604020202020204" pitchFamily="34" charset="0"/>
              <a:buChar char="•"/>
            </a:pPr>
            <a:r>
              <a:rPr lang="en-IN" dirty="0">
                <a:solidFill>
                  <a:schemeClr val="bg1"/>
                </a:solidFill>
                <a:effectLst/>
              </a:rPr>
              <a:t>Kolkata     ↔ Bangalore: 2,860 flights (27.3%)</a:t>
            </a:r>
          </a:p>
          <a:p>
            <a:pPr>
              <a:buFont typeface="Arial" panose="020B0604020202020204" pitchFamily="34" charset="0"/>
              <a:buChar char="•"/>
            </a:pPr>
            <a:r>
              <a:rPr lang="en-IN" dirty="0">
                <a:solidFill>
                  <a:schemeClr val="bg1"/>
                </a:solidFill>
                <a:effectLst/>
              </a:rPr>
              <a:t>Bangalore ↔ Delhi: 1,265 flights (12.1%)</a:t>
            </a:r>
          </a:p>
          <a:p>
            <a:pPr>
              <a:buFont typeface="Arial" panose="020B0604020202020204" pitchFamily="34" charset="0"/>
              <a:buChar char="•"/>
            </a:pPr>
            <a:r>
              <a:rPr lang="en-IN" dirty="0">
                <a:solidFill>
                  <a:schemeClr val="bg1"/>
                </a:solidFill>
                <a:effectLst/>
              </a:rPr>
              <a:t>Bangalore ↔ New Delhi: 912 flights (8.7%)</a:t>
            </a:r>
          </a:p>
          <a:p>
            <a:pPr>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888889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shadeToTitle="1">
        <a:solidFill>
          <a:schemeClr val="tx1"/>
        </a:solidFill>
        <a:effectLst/>
      </p:bgPr>
    </p:bg>
    <p:spTree>
      <p:nvGrpSpPr>
        <p:cNvPr id="1" name="">
          <a:extLst>
            <a:ext uri="{FF2B5EF4-FFF2-40B4-BE49-F238E27FC236}">
              <a16:creationId xmlns:a16="http://schemas.microsoft.com/office/drawing/2014/main" id="{F9E326C3-2051-C7DB-0D7B-9D52D7AA8B49}"/>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CFCB6D79-8BD0-6F0B-5CE7-7E04A9F20A3F}"/>
              </a:ext>
            </a:extLst>
          </p:cNvPr>
          <p:cNvSpPr/>
          <p:nvPr/>
        </p:nvSpPr>
        <p:spPr>
          <a:xfrm>
            <a:off x="1801368" y="2788920"/>
            <a:ext cx="8449056" cy="8714232"/>
          </a:xfrm>
          <a:prstGeom prst="ellipse">
            <a:avLst/>
          </a:prstGeom>
          <a:noFill/>
          <a:ln w="28575">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F88F179-1809-E110-5921-455B3A1287B6}"/>
              </a:ext>
            </a:extLst>
          </p:cNvPr>
          <p:cNvSpPr/>
          <p:nvPr/>
        </p:nvSpPr>
        <p:spPr>
          <a:xfrm>
            <a:off x="4368092" y="731961"/>
            <a:ext cx="3384000" cy="3264963"/>
          </a:xfrm>
          <a:prstGeom prst="ellipse">
            <a:avLst/>
          </a:prstGeom>
          <a:blipFill>
            <a:blip r:embed="rId2"/>
            <a:stretch>
              <a:fillRect l="-22340" t="-13952" r="-22340" b="-5131"/>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ABCB164A-F2BB-51BF-BD51-811A9F320F94}"/>
              </a:ext>
            </a:extLst>
          </p:cNvPr>
          <p:cNvSpPr/>
          <p:nvPr/>
        </p:nvSpPr>
        <p:spPr>
          <a:xfrm>
            <a:off x="9325864" y="5818632"/>
            <a:ext cx="1779016" cy="1773936"/>
          </a:xfrm>
          <a:prstGeom prst="ellipse">
            <a:avLst/>
          </a:prstGeom>
          <a:blipFill>
            <a:blip r:embed="rId3"/>
            <a:stretch>
              <a:fillRect l="-2107" t="-14638" r="-2107" b="-14638"/>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835D162E-03FC-0C57-FB50-7E48708C7BDA}"/>
              </a:ext>
            </a:extLst>
          </p:cNvPr>
          <p:cNvSpPr/>
          <p:nvPr/>
        </p:nvSpPr>
        <p:spPr>
          <a:xfrm>
            <a:off x="1047496" y="5831840"/>
            <a:ext cx="1807464" cy="1808480"/>
          </a:xfrm>
          <a:prstGeom prst="ellipse">
            <a:avLst/>
          </a:prstGeom>
          <a:blipFill>
            <a:blip r:embed="rId4"/>
            <a:stretch>
              <a:fillRect/>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CAED97D7-A220-1065-1788-36C2295EFF49}"/>
              </a:ext>
            </a:extLst>
          </p:cNvPr>
          <p:cNvSpPr/>
          <p:nvPr/>
        </p:nvSpPr>
        <p:spPr>
          <a:xfrm>
            <a:off x="8145272" y="3412744"/>
            <a:ext cx="1770888" cy="1768856"/>
          </a:xfrm>
          <a:prstGeom prst="ellipse">
            <a:avLst/>
          </a:prstGeom>
          <a:blipFill>
            <a:blip r:embed="rId5"/>
            <a:stretch>
              <a:fillRect/>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2BD37EB3-518F-91B3-75E6-98EE6E1D91BD}"/>
              </a:ext>
            </a:extLst>
          </p:cNvPr>
          <p:cNvSpPr/>
          <p:nvPr/>
        </p:nvSpPr>
        <p:spPr>
          <a:xfrm>
            <a:off x="2160984" y="3423920"/>
            <a:ext cx="1791256" cy="1778000"/>
          </a:xfrm>
          <a:prstGeom prst="ellipse">
            <a:avLst/>
          </a:prstGeom>
          <a:blipFill dpi="0" rotWithShape="1">
            <a:blip r:embed="rId6"/>
            <a:srcRect/>
            <a:stretch>
              <a:fillRect l="-7143" t="-8824" r="-7143" b="-8824"/>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TextBox 23">
            <a:extLst>
              <a:ext uri="{FF2B5EF4-FFF2-40B4-BE49-F238E27FC236}">
                <a16:creationId xmlns:a16="http://schemas.microsoft.com/office/drawing/2014/main" id="{61DCB53C-E88A-6896-E92B-DE665AD667CB}"/>
              </a:ext>
            </a:extLst>
          </p:cNvPr>
          <p:cNvSpPr txBox="1"/>
          <p:nvPr/>
        </p:nvSpPr>
        <p:spPr>
          <a:xfrm>
            <a:off x="602488" y="673609"/>
            <a:ext cx="2851912" cy="1200329"/>
          </a:xfrm>
          <a:prstGeom prst="rect">
            <a:avLst/>
          </a:prstGeom>
          <a:noFill/>
        </p:spPr>
        <p:txBody>
          <a:bodyPr wrap="square" rtlCol="0">
            <a:spAutoFit/>
          </a:bodyPr>
          <a:lstStyle>
            <a:defPPr>
              <a:defRPr lang="en-US"/>
            </a:defPPr>
            <a:lvl1pPr>
              <a:defRPr sz="6000">
                <a:ln w="0"/>
                <a:solidFill>
                  <a:schemeClr val="accent1"/>
                </a:solidFill>
                <a:effectLst>
                  <a:outerShdw blurRad="38100" dist="25400" dir="5400000" algn="ctr" rotWithShape="0">
                    <a:srgbClr val="6E747A">
                      <a:alpha val="43000"/>
                    </a:srgbClr>
                  </a:outerShdw>
                </a:effectLst>
              </a:defRPr>
            </a:lvl1pPr>
          </a:lstStyle>
          <a:p>
            <a:r>
              <a:rPr lang="en-IN" sz="2400" b="1" spc="50" dirty="0">
                <a:solidFill>
                  <a:schemeClr val="bg2"/>
                </a:solidFill>
                <a:effectLst>
                  <a:innerShdw blurRad="63500" dist="50800" dir="13500000">
                    <a:srgbClr val="000000">
                      <a:alpha val="50000"/>
                    </a:srgbClr>
                  </a:innerShdw>
                </a:effectLst>
              </a:rPr>
              <a:t>Airline Distribution  Volume</a:t>
            </a:r>
          </a:p>
          <a:p>
            <a:endParaRPr lang="en-IN" sz="2400" b="1" spc="50" dirty="0">
              <a:solidFill>
                <a:schemeClr val="bg2"/>
              </a:solidFill>
              <a:effectLst>
                <a:innerShdw blurRad="63500" dist="50800" dir="13500000">
                  <a:srgbClr val="000000">
                    <a:alpha val="50000"/>
                  </a:srgbClr>
                </a:innerShdw>
              </a:effectLst>
            </a:endParaRPr>
          </a:p>
        </p:txBody>
      </p:sp>
      <p:sp>
        <p:nvSpPr>
          <p:cNvPr id="25" name="TextBox 24">
            <a:extLst>
              <a:ext uri="{FF2B5EF4-FFF2-40B4-BE49-F238E27FC236}">
                <a16:creationId xmlns:a16="http://schemas.microsoft.com/office/drawing/2014/main" id="{6FD69F80-1758-39DA-B747-D5E5AE3F7717}"/>
              </a:ext>
            </a:extLst>
          </p:cNvPr>
          <p:cNvSpPr txBox="1"/>
          <p:nvPr/>
        </p:nvSpPr>
        <p:spPr>
          <a:xfrm>
            <a:off x="3877056" y="4242816"/>
            <a:ext cx="4389120" cy="2462213"/>
          </a:xfrm>
          <a:prstGeom prst="rect">
            <a:avLst/>
          </a:prstGeom>
          <a:noFill/>
        </p:spPr>
        <p:txBody>
          <a:bodyPr wrap="square" rtlCol="0">
            <a:spAutoFit/>
          </a:bodyPr>
          <a:lstStyle/>
          <a:p>
            <a:pPr algn="ctr"/>
            <a:r>
              <a:rPr lang="en-US" sz="2800" b="1" spc="50" dirty="0">
                <a:ln w="0"/>
                <a:solidFill>
                  <a:srgbClr val="FFC000"/>
                </a:solidFill>
                <a:effectLst>
                  <a:innerShdw blurRad="63500" dist="50800" dir="13500000">
                    <a:srgbClr val="000000">
                      <a:alpha val="50000"/>
                    </a:srgbClr>
                  </a:innerShdw>
                </a:effectLst>
              </a:rPr>
              <a:t>Jet Airways </a:t>
            </a:r>
          </a:p>
          <a:p>
            <a:pPr algn="ctr"/>
            <a:r>
              <a:rPr lang="en-US" sz="1400" b="1" spc="50" dirty="0">
                <a:ln w="0"/>
                <a:solidFill>
                  <a:schemeClr val="bg2"/>
                </a:solidFill>
                <a:effectLst>
                  <a:innerShdw blurRad="63500" dist="50800" dir="13500000">
                    <a:srgbClr val="000000">
                      <a:alpha val="50000"/>
                    </a:srgbClr>
                  </a:innerShdw>
                </a:effectLst>
              </a:rPr>
              <a:t>Jet Airways is the most popular airline in the dataset with</a:t>
            </a:r>
            <a:r>
              <a:rPr lang="en-US" sz="1400" b="1" spc="50" dirty="0">
                <a:ln w="0"/>
                <a:solidFill>
                  <a:srgbClr val="FFC000"/>
                </a:solidFill>
                <a:effectLst>
                  <a:innerShdw blurRad="63500" dist="50800" dir="13500000">
                    <a:srgbClr val="000000">
                      <a:alpha val="50000"/>
                    </a:srgbClr>
                  </a:innerShdw>
                </a:effectLst>
              </a:rPr>
              <a:t> 3,700 </a:t>
            </a:r>
            <a:r>
              <a:rPr lang="en-US" sz="1400" b="1" spc="50" dirty="0">
                <a:ln w="0"/>
                <a:solidFill>
                  <a:schemeClr val="bg2"/>
                </a:solidFill>
                <a:effectLst>
                  <a:innerShdw blurRad="63500" dist="50800" dir="13500000">
                    <a:srgbClr val="000000">
                      <a:alpha val="50000"/>
                    </a:srgbClr>
                  </a:innerShdw>
                </a:effectLst>
              </a:rPr>
              <a:t>flights recorded. The average ticket price is ₹11,599, ranging from ₹1,840 to ₹54,826. Most flights have approximately 1 stop with an average journey duration of 13.8 hours. The busiest routes are Delhi to Cochin (1,438 flights) and Kolkata to Bangalore (1,256 flights). Jet Airways offers both economy and business class services.</a:t>
            </a:r>
            <a:endParaRPr lang="en-IN" sz="1400" b="1" spc="50" dirty="0">
              <a:ln w="0"/>
              <a:solidFill>
                <a:schemeClr val="bg2"/>
              </a:solidFill>
              <a:effectLst>
                <a:innerShdw blurRad="63500" dist="50800" dir="13500000">
                  <a:srgbClr val="000000">
                    <a:alpha val="50000"/>
                  </a:srgbClr>
                </a:innerShdw>
              </a:effectLst>
            </a:endParaRPr>
          </a:p>
        </p:txBody>
      </p:sp>
      <p:sp>
        <p:nvSpPr>
          <p:cNvPr id="26" name="Rectangle 25">
            <a:extLst>
              <a:ext uri="{FF2B5EF4-FFF2-40B4-BE49-F238E27FC236}">
                <a16:creationId xmlns:a16="http://schemas.microsoft.com/office/drawing/2014/main" id="{5A7D53EE-7FD9-9C48-62CE-0CAAD75BA0B6}"/>
              </a:ext>
            </a:extLst>
          </p:cNvPr>
          <p:cNvSpPr/>
          <p:nvPr/>
        </p:nvSpPr>
        <p:spPr>
          <a:xfrm>
            <a:off x="466344" y="778256"/>
            <a:ext cx="45719" cy="664464"/>
          </a:xfrm>
          <a:prstGeom prst="rect">
            <a:avLst/>
          </a:prstGeom>
          <a:solidFill>
            <a:srgbClr val="FFC00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highlight>
                <a:srgbClr val="FFFF00"/>
              </a:highlight>
            </a:endParaRPr>
          </a:p>
        </p:txBody>
      </p:sp>
    </p:spTree>
    <p:extLst>
      <p:ext uri="{BB962C8B-B14F-4D97-AF65-F5344CB8AC3E}">
        <p14:creationId xmlns:p14="http://schemas.microsoft.com/office/powerpoint/2010/main" val="40627731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shadeToTitle="1">
        <a:solidFill>
          <a:schemeClr val="tx1"/>
        </a:solidFill>
        <a:effectLst/>
      </p:bgPr>
    </p:bg>
    <p:spTree>
      <p:nvGrpSpPr>
        <p:cNvPr id="1" name="">
          <a:extLst>
            <a:ext uri="{FF2B5EF4-FFF2-40B4-BE49-F238E27FC236}">
              <a16:creationId xmlns:a16="http://schemas.microsoft.com/office/drawing/2014/main" id="{7703EE04-0D9C-D6CA-D0D5-1593D616DE87}"/>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A3A40201-9CB0-2461-8236-5C18A9B31C94}"/>
              </a:ext>
            </a:extLst>
          </p:cNvPr>
          <p:cNvSpPr/>
          <p:nvPr/>
        </p:nvSpPr>
        <p:spPr>
          <a:xfrm>
            <a:off x="1801368" y="2788920"/>
            <a:ext cx="8449056" cy="8714232"/>
          </a:xfrm>
          <a:prstGeom prst="ellipse">
            <a:avLst/>
          </a:prstGeom>
          <a:noFill/>
          <a:ln w="28575">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05CDD940-7360-8BED-7237-D01AD202B17F}"/>
              </a:ext>
            </a:extLst>
          </p:cNvPr>
          <p:cNvSpPr/>
          <p:nvPr/>
        </p:nvSpPr>
        <p:spPr>
          <a:xfrm>
            <a:off x="8127292" y="3423920"/>
            <a:ext cx="1809188" cy="1798320"/>
          </a:xfrm>
          <a:prstGeom prst="ellipse">
            <a:avLst/>
          </a:prstGeom>
          <a:blipFill>
            <a:blip r:embed="rId2"/>
            <a:stretch>
              <a:fillRect l="-22340" t="-13952" r="-22340" b="-5131"/>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D417308E-D8A7-93BB-8099-CE007045F7C3}"/>
              </a:ext>
            </a:extLst>
          </p:cNvPr>
          <p:cNvSpPr/>
          <p:nvPr/>
        </p:nvSpPr>
        <p:spPr>
          <a:xfrm>
            <a:off x="1025144" y="5828792"/>
            <a:ext cx="1779016" cy="1773936"/>
          </a:xfrm>
          <a:prstGeom prst="ellipse">
            <a:avLst/>
          </a:prstGeom>
          <a:blipFill>
            <a:blip r:embed="rId3"/>
            <a:stretch>
              <a:fillRect l="-2107" t="-14638" r="-2107" b="-14638"/>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94FB2E5F-7410-0CEC-6FA6-93A01B920A9A}"/>
              </a:ext>
            </a:extLst>
          </p:cNvPr>
          <p:cNvSpPr/>
          <p:nvPr/>
        </p:nvSpPr>
        <p:spPr>
          <a:xfrm>
            <a:off x="2175256" y="3434080"/>
            <a:ext cx="1807464" cy="1808480"/>
          </a:xfrm>
          <a:prstGeom prst="ellipse">
            <a:avLst/>
          </a:prstGeom>
          <a:blipFill>
            <a:blip r:embed="rId4"/>
            <a:stretch>
              <a:fillRect/>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AEB9A28E-09F5-3C6A-8087-250C68154CA7}"/>
              </a:ext>
            </a:extLst>
          </p:cNvPr>
          <p:cNvSpPr/>
          <p:nvPr/>
        </p:nvSpPr>
        <p:spPr>
          <a:xfrm>
            <a:off x="9262872" y="5851144"/>
            <a:ext cx="1770888" cy="1768856"/>
          </a:xfrm>
          <a:prstGeom prst="ellipse">
            <a:avLst/>
          </a:prstGeom>
          <a:blipFill>
            <a:blip r:embed="rId5"/>
            <a:stretch>
              <a:fillRect/>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4501923-596E-E884-47F4-BDE8D866AC14}"/>
              </a:ext>
            </a:extLst>
          </p:cNvPr>
          <p:cNvSpPr/>
          <p:nvPr/>
        </p:nvSpPr>
        <p:spPr>
          <a:xfrm>
            <a:off x="4389120" y="792480"/>
            <a:ext cx="3352800" cy="3261360"/>
          </a:xfrm>
          <a:prstGeom prst="ellipse">
            <a:avLst/>
          </a:prstGeom>
          <a:blipFill dpi="0" rotWithShape="1">
            <a:blip r:embed="rId6"/>
            <a:srcRect/>
            <a:stretch>
              <a:fillRect l="-7143" t="-8824" r="-7143" b="-8824"/>
            </a:stretch>
          </a:blipFill>
          <a:ln w="28575">
            <a:noFill/>
          </a:ln>
          <a:effectLst>
            <a:glow rad="1397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TextBox 23">
            <a:extLst>
              <a:ext uri="{FF2B5EF4-FFF2-40B4-BE49-F238E27FC236}">
                <a16:creationId xmlns:a16="http://schemas.microsoft.com/office/drawing/2014/main" id="{F89CFD1A-487C-8A3C-2E4A-DA0A7B517FAC}"/>
              </a:ext>
            </a:extLst>
          </p:cNvPr>
          <p:cNvSpPr txBox="1"/>
          <p:nvPr/>
        </p:nvSpPr>
        <p:spPr>
          <a:xfrm>
            <a:off x="602488" y="673609"/>
            <a:ext cx="2851912" cy="1200329"/>
          </a:xfrm>
          <a:prstGeom prst="rect">
            <a:avLst/>
          </a:prstGeom>
          <a:noFill/>
        </p:spPr>
        <p:txBody>
          <a:bodyPr wrap="square" rtlCol="0">
            <a:spAutoFit/>
          </a:bodyPr>
          <a:lstStyle>
            <a:defPPr>
              <a:defRPr lang="en-US"/>
            </a:defPPr>
            <a:lvl1pPr>
              <a:defRPr sz="6000">
                <a:ln w="0"/>
                <a:solidFill>
                  <a:schemeClr val="accent1"/>
                </a:solidFill>
                <a:effectLst>
                  <a:outerShdw blurRad="38100" dist="25400" dir="5400000" algn="ctr" rotWithShape="0">
                    <a:srgbClr val="6E747A">
                      <a:alpha val="43000"/>
                    </a:srgbClr>
                  </a:outerShdw>
                </a:effectLst>
              </a:defRPr>
            </a:lvl1pPr>
          </a:lstStyle>
          <a:p>
            <a:r>
              <a:rPr lang="en-IN" sz="2400" b="1" spc="50" dirty="0">
                <a:solidFill>
                  <a:schemeClr val="bg2"/>
                </a:solidFill>
                <a:effectLst>
                  <a:innerShdw blurRad="63500" dist="50800" dir="13500000">
                    <a:srgbClr val="000000">
                      <a:alpha val="50000"/>
                    </a:srgbClr>
                  </a:innerShdw>
                </a:effectLst>
              </a:rPr>
              <a:t>Airline Distribution  Volume</a:t>
            </a:r>
          </a:p>
          <a:p>
            <a:endParaRPr lang="en-IN" sz="2400" b="1" spc="50" dirty="0">
              <a:solidFill>
                <a:schemeClr val="bg2"/>
              </a:solidFill>
              <a:effectLst>
                <a:innerShdw blurRad="63500" dist="50800" dir="13500000">
                  <a:srgbClr val="000000">
                    <a:alpha val="50000"/>
                  </a:srgbClr>
                </a:innerShdw>
              </a:effectLst>
            </a:endParaRPr>
          </a:p>
        </p:txBody>
      </p:sp>
      <p:sp>
        <p:nvSpPr>
          <p:cNvPr id="25" name="TextBox 24">
            <a:extLst>
              <a:ext uri="{FF2B5EF4-FFF2-40B4-BE49-F238E27FC236}">
                <a16:creationId xmlns:a16="http://schemas.microsoft.com/office/drawing/2014/main" id="{C86598A2-547D-16DD-164F-FA23B9D36D4F}"/>
              </a:ext>
            </a:extLst>
          </p:cNvPr>
          <p:cNvSpPr txBox="1"/>
          <p:nvPr/>
        </p:nvSpPr>
        <p:spPr>
          <a:xfrm>
            <a:off x="4078224" y="4251960"/>
            <a:ext cx="4014216" cy="2369880"/>
          </a:xfrm>
          <a:prstGeom prst="rect">
            <a:avLst/>
          </a:prstGeom>
          <a:noFill/>
        </p:spPr>
        <p:txBody>
          <a:bodyPr wrap="square" rtlCol="0">
            <a:spAutoFit/>
          </a:bodyPr>
          <a:lstStyle/>
          <a:p>
            <a:pPr algn="ctr"/>
            <a:r>
              <a:rPr lang="en-US" sz="2800" b="1" spc="50" dirty="0">
                <a:ln w="0"/>
                <a:solidFill>
                  <a:srgbClr val="00B0F0"/>
                </a:solidFill>
                <a:effectLst>
                  <a:innerShdw blurRad="63500" dist="50800" dir="13500000">
                    <a:srgbClr val="000000">
                      <a:alpha val="50000"/>
                    </a:srgbClr>
                  </a:innerShdw>
                </a:effectLst>
              </a:rPr>
              <a:t>IndiGo</a:t>
            </a:r>
          </a:p>
          <a:p>
            <a:pPr algn="ctr"/>
            <a:r>
              <a:rPr lang="en-US" sz="1200" b="1" spc="50" dirty="0">
                <a:ln w="0"/>
                <a:solidFill>
                  <a:schemeClr val="bg2"/>
                </a:solidFill>
                <a:effectLst>
                  <a:innerShdw blurRad="63500" dist="50800" dir="13500000">
                    <a:srgbClr val="000000">
                      <a:alpha val="50000"/>
                    </a:srgbClr>
                  </a:innerShdw>
                </a:effectLst>
              </a:rPr>
              <a:t>IndiGo is the second-largest carrier with </a:t>
            </a:r>
            <a:r>
              <a:rPr lang="en-US" sz="1200" b="1" spc="50" dirty="0">
                <a:ln w="0"/>
                <a:solidFill>
                  <a:srgbClr val="00B0F0"/>
                </a:solidFill>
                <a:effectLst>
                  <a:innerShdw blurRad="63500" dist="50800" dir="13500000">
                    <a:srgbClr val="000000">
                      <a:alpha val="50000"/>
                    </a:srgbClr>
                  </a:innerShdw>
                </a:effectLst>
              </a:rPr>
              <a:t>2,043 </a:t>
            </a:r>
            <a:r>
              <a:rPr lang="en-US" sz="1200" b="1" spc="50" dirty="0">
                <a:ln w="0"/>
                <a:solidFill>
                  <a:schemeClr val="bg2"/>
                </a:solidFill>
                <a:effectLst>
                  <a:innerShdw blurRad="63500" dist="50800" dir="13500000">
                    <a:srgbClr val="000000">
                      <a:alpha val="50000"/>
                    </a:srgbClr>
                  </a:innerShdw>
                </a:effectLst>
              </a:rPr>
              <a:t>flights and offers budget-friendly fares. The average price is ₹5,668, making it one of the most affordable options with prices between ₹2,227 and ₹22,153. Most IndiGo flights are direct or have minimal stops (0.41 average) with shorter durations of about 4.8 hours. The airline primarily operates on Delhi-Cochin, Kolkata-Bangalore, and Bangalore-Delhi routes. IndiGo focuses on quick, efficient travel with shorter flight times.</a:t>
            </a:r>
            <a:endParaRPr lang="en-IN" sz="1200" b="1" spc="50" dirty="0">
              <a:ln w="0"/>
              <a:solidFill>
                <a:schemeClr val="bg2"/>
              </a:solidFill>
              <a:effectLst>
                <a:innerShdw blurRad="63500" dist="50800" dir="13500000">
                  <a:srgbClr val="000000">
                    <a:alpha val="50000"/>
                  </a:srgbClr>
                </a:innerShdw>
              </a:effectLst>
            </a:endParaRPr>
          </a:p>
        </p:txBody>
      </p:sp>
      <p:sp>
        <p:nvSpPr>
          <p:cNvPr id="26" name="Rectangle 25">
            <a:extLst>
              <a:ext uri="{FF2B5EF4-FFF2-40B4-BE49-F238E27FC236}">
                <a16:creationId xmlns:a16="http://schemas.microsoft.com/office/drawing/2014/main" id="{3690A04E-B89E-7211-7A57-44BA8261BD6C}"/>
              </a:ext>
            </a:extLst>
          </p:cNvPr>
          <p:cNvSpPr/>
          <p:nvPr/>
        </p:nvSpPr>
        <p:spPr>
          <a:xfrm>
            <a:off x="466344" y="778256"/>
            <a:ext cx="45719" cy="664464"/>
          </a:xfrm>
          <a:prstGeom prst="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highlight>
                <a:srgbClr val="FFFF00"/>
              </a:highlight>
            </a:endParaRPr>
          </a:p>
        </p:txBody>
      </p:sp>
    </p:spTree>
    <p:extLst>
      <p:ext uri="{BB962C8B-B14F-4D97-AF65-F5344CB8AC3E}">
        <p14:creationId xmlns:p14="http://schemas.microsoft.com/office/powerpoint/2010/main" val="398733255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Custom 39">
      <a:dk1>
        <a:sysClr val="windowText" lastClr="000000"/>
      </a:dk1>
      <a:lt1>
        <a:sysClr val="window" lastClr="FFFFFF"/>
      </a:lt1>
      <a:dk2>
        <a:srgbClr val="446777"/>
      </a:dk2>
      <a:lt2>
        <a:srgbClr val="E7E6E6"/>
      </a:lt2>
      <a:accent1>
        <a:srgbClr val="37453B"/>
      </a:accent1>
      <a:accent2>
        <a:srgbClr val="93623F"/>
      </a:accent2>
      <a:accent3>
        <a:srgbClr val="DC9427"/>
      </a:accent3>
      <a:accent4>
        <a:srgbClr val="696371"/>
      </a:accent4>
      <a:accent5>
        <a:srgbClr val="EEC7B9"/>
      </a:accent5>
      <a:accent6>
        <a:srgbClr val="C5E0CF"/>
      </a:accent6>
      <a:hlink>
        <a:srgbClr val="FFC000"/>
      </a:hlink>
      <a:folHlink>
        <a:srgbClr val="FFC000"/>
      </a:folHlink>
    </a:clrScheme>
    <a:fontScheme name="Custom 4">
      <a:majorFont>
        <a:latin typeface="Rockwell Extra Bol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ad trip photo album_win32_SL_V3" id="{D4E0B98B-6797-4020-A4C5-B24DAE32A3C8}" vid="{EE54C123-5874-4F20-8A36-C5A83A181B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7FC3661-1BDF-47E8-A672-17962F952619}">
  <ds:schemaRefs>
    <ds:schemaRef ds:uri="http://schemas.microsoft.com/sharepoint/v3/contenttype/forms"/>
  </ds:schemaRefs>
</ds:datastoreItem>
</file>

<file path=customXml/itemProps2.xml><?xml version="1.0" encoding="utf-8"?>
<ds:datastoreItem xmlns:ds="http://schemas.openxmlformats.org/officeDocument/2006/customXml" ds:itemID="{FC8BB1E9-0B75-4D4E-949C-FA2A1399B6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C83704-1297-4FE4-874B-96CDDCB4F4F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Road trip photo album</Template>
  <TotalTime>848</TotalTime>
  <Words>1134</Words>
  <Application>Microsoft Office PowerPoint</Application>
  <PresentationFormat>Widescreen</PresentationFormat>
  <Paragraphs>120</Paragraphs>
  <Slides>20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 Black</vt:lpstr>
      <vt:lpstr>Berlin Sans FB Demi</vt:lpstr>
      <vt:lpstr>Calibri</vt:lpstr>
      <vt:lpstr>Franklin Gothic Book</vt:lpstr>
      <vt:lpstr>Rockwell Extra Bold</vt:lpstr>
      <vt:lpstr>Wingdings</vt:lpstr>
      <vt:lpstr>Office Theme</vt:lpstr>
      <vt:lpstr>Flight Price Prediction </vt:lpstr>
      <vt:lpstr>Flight Price Prediction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Pavan Bishnu</dc:creator>
  <cp:lastModifiedBy>Pavan Bishnu</cp:lastModifiedBy>
  <cp:revision>5</cp:revision>
  <dcterms:created xsi:type="dcterms:W3CDTF">2025-12-23T12:06:56Z</dcterms:created>
  <dcterms:modified xsi:type="dcterms:W3CDTF">2025-12-26T12:37:33Z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